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64" r:id="rId3"/>
    <p:sldId id="257" r:id="rId4"/>
    <p:sldId id="267" r:id="rId5"/>
    <p:sldId id="259" r:id="rId6"/>
    <p:sldId id="258" r:id="rId7"/>
    <p:sldId id="266" r:id="rId8"/>
    <p:sldId id="263" r:id="rId9"/>
    <p:sldId id="268" r:id="rId10"/>
    <p:sldId id="269" r:id="rId11"/>
    <p:sldId id="270" r:id="rId12"/>
    <p:sldId id="27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E79"/>
    <a:srgbClr val="FFD07F"/>
    <a:srgbClr val="FFAA37"/>
    <a:srgbClr val="8AD7D8"/>
    <a:srgbClr val="4EB4B3"/>
    <a:srgbClr val="3EB8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48"/>
    <p:restoredTop sz="93742"/>
  </p:normalViewPr>
  <p:slideViewPr>
    <p:cSldViewPr snapToGrid="0" snapToObjects="1">
      <p:cViewPr>
        <p:scale>
          <a:sx n="92" d="100"/>
          <a:sy n="92" d="100"/>
        </p:scale>
        <p:origin x="856" y="8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/>
      <c:pi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3"/>
            </a:solidFill>
            <a:ln w="19050">
              <a:solidFill>
                <a:schemeClr val="lt1"/>
              </a:solidFill>
            </a:ln>
            <a:effectLst/>
          </c:spPr>
          <c:dPt>
            <c:idx val="0"/>
            <c:bubble3D val="0"/>
            <c:spPr>
              <a:solidFill>
                <a:srgbClr val="8AD7D8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rgbClr val="4EB4B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rgbClr val="FFAA37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4"/>
            <c:bubble3D val="0"/>
            <c:spPr>
              <a:solidFill>
                <a:srgbClr val="FFD07F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1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Sheet1!$A$2:$A$6</c:f>
              <c:strCache>
                <c:ptCount val="5"/>
                <c:pt idx="0">
                  <c:v>School Visits</c:v>
                </c:pt>
                <c:pt idx="1">
                  <c:v>Discussion Panels</c:v>
                </c:pt>
                <c:pt idx="2">
                  <c:v>Feedback Collection</c:v>
                </c:pt>
                <c:pt idx="3">
                  <c:v>MITRA Training</c:v>
                </c:pt>
                <c:pt idx="4">
                  <c:v>Sessions on Using Technology in Classrooms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3.2</c:v>
                </c:pt>
                <c:pt idx="1">
                  <c:v>3.2</c:v>
                </c:pt>
                <c:pt idx="2">
                  <c:v>3.2</c:v>
                </c:pt>
                <c:pt idx="3">
                  <c:v>3.2</c:v>
                </c:pt>
                <c:pt idx="4">
                  <c:v>3.2</c:v>
                </c:pt>
              </c:numCache>
            </c:numRef>
          </c:val>
        </c:ser>
        <c:dLbls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Reversed" id="23">
  <a:schemeClr val="accent3"/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BB5CCB8-0EE8-CB4C-93AF-1ECF426CF2AF}" type="doc">
      <dgm:prSet loTypeId="urn:microsoft.com/office/officeart/2005/8/layout/chevron1" loCatId="" qsTypeId="urn:microsoft.com/office/officeart/2005/8/quickstyle/simple4" qsCatId="simple" csTypeId="urn:microsoft.com/office/officeart/2005/8/colors/accent2_2" csCatId="accent2" phldr="1"/>
      <dgm:spPr/>
    </dgm:pt>
    <dgm:pt modelId="{472FFBB0-6F9F-0E4C-8B0D-2C15D0122D74}">
      <dgm:prSet phldrT="[Text]"/>
      <dgm:spPr>
        <a:gradFill rotWithShape="0">
          <a:gsLst>
            <a:gs pos="0">
              <a:srgbClr val="8AD7D8"/>
            </a:gs>
            <a:gs pos="91000">
              <a:schemeClr val="accent2">
                <a:hueOff val="0"/>
                <a:satOff val="0"/>
                <a:alphaOff val="0"/>
                <a:satMod val="110000"/>
                <a:shade val="100000"/>
                <a:lumMod val="56000"/>
                <a:lumOff val="44000"/>
              </a:schemeClr>
            </a:gs>
            <a:gs pos="100000">
              <a:srgbClr val="FFD07F"/>
            </a:gs>
          </a:gsLst>
        </a:gradFill>
      </dgm:spPr>
      <dgm:t>
        <a:bodyPr/>
        <a:lstStyle/>
        <a:p>
          <a:r>
            <a:rPr lang="en-US" dirty="0" smtClean="0"/>
            <a:t>1,50,000</a:t>
          </a:r>
        </a:p>
        <a:p>
          <a:r>
            <a:rPr lang="en-US" dirty="0" smtClean="0"/>
            <a:t>Tech-Savvy Teachers</a:t>
          </a:r>
          <a:endParaRPr lang="en-US" dirty="0"/>
        </a:p>
      </dgm:t>
    </dgm:pt>
    <dgm:pt modelId="{6D0D022B-0017-0D46-B438-AF87002D00E8}" type="sibTrans" cxnId="{4FE7DE22-1DD3-4E42-919F-431985371B46}">
      <dgm:prSet/>
      <dgm:spPr/>
      <dgm:t>
        <a:bodyPr/>
        <a:lstStyle/>
        <a:p>
          <a:endParaRPr lang="en-US"/>
        </a:p>
      </dgm:t>
    </dgm:pt>
    <dgm:pt modelId="{F23AA7E9-58C1-C24E-84C5-5398335E9E78}" type="parTrans" cxnId="{4FE7DE22-1DD3-4E42-919F-431985371B46}">
      <dgm:prSet/>
      <dgm:spPr/>
      <dgm:t>
        <a:bodyPr/>
        <a:lstStyle/>
        <a:p>
          <a:endParaRPr lang="en-US"/>
        </a:p>
      </dgm:t>
    </dgm:pt>
    <dgm:pt modelId="{D3625917-441D-474A-8491-EF9151BED970}">
      <dgm:prSet phldrT="[Text]"/>
      <dgm:spPr>
        <a:gradFill rotWithShape="0">
          <a:gsLst>
            <a:gs pos="0">
              <a:srgbClr val="8AD7D8"/>
            </a:gs>
            <a:gs pos="91000">
              <a:schemeClr val="accent2">
                <a:hueOff val="0"/>
                <a:satOff val="0"/>
                <a:alphaOff val="0"/>
                <a:satMod val="110000"/>
                <a:shade val="100000"/>
                <a:lumMod val="56000"/>
                <a:lumOff val="44000"/>
              </a:schemeClr>
            </a:gs>
            <a:gs pos="100000">
              <a:srgbClr val="FFD07F"/>
            </a:gs>
          </a:gsLst>
        </a:gradFill>
      </dgm:spPr>
      <dgm:t>
        <a:bodyPr/>
        <a:lstStyle/>
        <a:p>
          <a:r>
            <a:rPr lang="en-US" dirty="0" smtClean="0"/>
            <a:t>80,000</a:t>
          </a:r>
        </a:p>
        <a:p>
          <a:r>
            <a:rPr lang="en-US" dirty="0" smtClean="0"/>
            <a:t>Tech-Savvy Teachers</a:t>
          </a:r>
          <a:endParaRPr lang="en-US" dirty="0"/>
        </a:p>
      </dgm:t>
    </dgm:pt>
    <dgm:pt modelId="{9FEA99A8-DCC1-6A40-A401-F893AFB1B3E4}" type="sibTrans" cxnId="{6A51B0D7-447C-0746-9345-8DD2DB2AA4D1}">
      <dgm:prSet/>
      <dgm:spPr/>
      <dgm:t>
        <a:bodyPr/>
        <a:lstStyle/>
        <a:p>
          <a:endParaRPr lang="en-US"/>
        </a:p>
      </dgm:t>
    </dgm:pt>
    <dgm:pt modelId="{4DAC5FFA-BC75-3F47-B26E-A0D9E2FCC982}" type="parTrans" cxnId="{6A51B0D7-447C-0746-9345-8DD2DB2AA4D1}">
      <dgm:prSet/>
      <dgm:spPr/>
      <dgm:t>
        <a:bodyPr/>
        <a:lstStyle/>
        <a:p>
          <a:endParaRPr lang="en-US"/>
        </a:p>
      </dgm:t>
    </dgm:pt>
    <dgm:pt modelId="{BA5B7A7F-A728-1748-85ED-C1BF2885A1A3}">
      <dgm:prSet phldrT="[Text]"/>
      <dgm:spPr>
        <a:gradFill rotWithShape="0">
          <a:gsLst>
            <a:gs pos="0">
              <a:srgbClr val="8AD7D8"/>
            </a:gs>
            <a:gs pos="91000">
              <a:schemeClr val="accent2">
                <a:hueOff val="0"/>
                <a:satOff val="0"/>
                <a:alphaOff val="0"/>
                <a:satMod val="110000"/>
                <a:shade val="100000"/>
                <a:lumMod val="56000"/>
                <a:lumOff val="44000"/>
              </a:schemeClr>
            </a:gs>
            <a:gs pos="100000">
              <a:srgbClr val="FFD07F"/>
            </a:gs>
          </a:gsLst>
        </a:gradFill>
      </dgm:spPr>
      <dgm:t>
        <a:bodyPr/>
        <a:lstStyle/>
        <a:p>
          <a:r>
            <a:rPr lang="en-US" dirty="0" smtClean="0"/>
            <a:t>8,000 </a:t>
          </a:r>
        </a:p>
        <a:p>
          <a:r>
            <a:rPr lang="en-US" dirty="0" smtClean="0"/>
            <a:t>Tech-Savvy Teachers</a:t>
          </a:r>
          <a:endParaRPr lang="en-US" dirty="0"/>
        </a:p>
      </dgm:t>
    </dgm:pt>
    <dgm:pt modelId="{2F35E0FC-CB8C-3E4D-BD89-F085CAEC71DD}" type="sibTrans" cxnId="{2C829D4F-332B-7243-8959-9E71F71C4019}">
      <dgm:prSet/>
      <dgm:spPr/>
      <dgm:t>
        <a:bodyPr/>
        <a:lstStyle/>
        <a:p>
          <a:endParaRPr lang="en-US"/>
        </a:p>
      </dgm:t>
    </dgm:pt>
    <dgm:pt modelId="{F5065139-5E76-A044-A410-D68EC36BBCBA}" type="parTrans" cxnId="{2C829D4F-332B-7243-8959-9E71F71C4019}">
      <dgm:prSet/>
      <dgm:spPr/>
      <dgm:t>
        <a:bodyPr/>
        <a:lstStyle/>
        <a:p>
          <a:endParaRPr lang="en-US"/>
        </a:p>
      </dgm:t>
    </dgm:pt>
    <dgm:pt modelId="{DCACE5E0-1531-864A-97EE-38600E5B9C68}" type="pres">
      <dgm:prSet presAssocID="{2BB5CCB8-0EE8-CB4C-93AF-1ECF426CF2AF}" presName="Name0" presStyleCnt="0">
        <dgm:presLayoutVars>
          <dgm:dir/>
          <dgm:animLvl val="lvl"/>
          <dgm:resizeHandles val="exact"/>
        </dgm:presLayoutVars>
      </dgm:prSet>
      <dgm:spPr/>
    </dgm:pt>
    <dgm:pt modelId="{18FE9DAA-F54F-5544-B0D6-F83A206B09D0}" type="pres">
      <dgm:prSet presAssocID="{BA5B7A7F-A728-1748-85ED-C1BF2885A1A3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78E4AAD-527E-004C-B5A9-1AA9BD727B85}" type="pres">
      <dgm:prSet presAssocID="{2F35E0FC-CB8C-3E4D-BD89-F085CAEC71DD}" presName="parTxOnlySpace" presStyleCnt="0"/>
      <dgm:spPr/>
    </dgm:pt>
    <dgm:pt modelId="{6100849D-C17D-2644-9668-2AC2C3207DFC}" type="pres">
      <dgm:prSet presAssocID="{D3625917-441D-474A-8491-EF9151BED970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44C7D7C-7CA8-0F4E-A59B-505F8E7EFB86}" type="pres">
      <dgm:prSet presAssocID="{9FEA99A8-DCC1-6A40-A401-F893AFB1B3E4}" presName="parTxOnlySpace" presStyleCnt="0"/>
      <dgm:spPr/>
    </dgm:pt>
    <dgm:pt modelId="{B54A72E9-A7BD-EC4D-9303-C9CC609E01A3}" type="pres">
      <dgm:prSet presAssocID="{472FFBB0-6F9F-0E4C-8B0D-2C15D0122D74}" presName="parTxOnly" presStyleLbl="node1" presStyleIdx="2" presStyleCnt="3" custLinFactNeighborX="60438" custLinFactNeighborY="-351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A51B0D7-447C-0746-9345-8DD2DB2AA4D1}" srcId="{2BB5CCB8-0EE8-CB4C-93AF-1ECF426CF2AF}" destId="{D3625917-441D-474A-8491-EF9151BED970}" srcOrd="1" destOrd="0" parTransId="{4DAC5FFA-BC75-3F47-B26E-A0D9E2FCC982}" sibTransId="{9FEA99A8-DCC1-6A40-A401-F893AFB1B3E4}"/>
    <dgm:cxn modelId="{E0B616F5-D550-ED48-8564-DBEFA152CACC}" type="presOf" srcId="{BA5B7A7F-A728-1748-85ED-C1BF2885A1A3}" destId="{18FE9DAA-F54F-5544-B0D6-F83A206B09D0}" srcOrd="0" destOrd="0" presId="urn:microsoft.com/office/officeart/2005/8/layout/chevron1"/>
    <dgm:cxn modelId="{2C829D4F-332B-7243-8959-9E71F71C4019}" srcId="{2BB5CCB8-0EE8-CB4C-93AF-1ECF426CF2AF}" destId="{BA5B7A7F-A728-1748-85ED-C1BF2885A1A3}" srcOrd="0" destOrd="0" parTransId="{F5065139-5E76-A044-A410-D68EC36BBCBA}" sibTransId="{2F35E0FC-CB8C-3E4D-BD89-F085CAEC71DD}"/>
    <dgm:cxn modelId="{4FE7DE22-1DD3-4E42-919F-431985371B46}" srcId="{2BB5CCB8-0EE8-CB4C-93AF-1ECF426CF2AF}" destId="{472FFBB0-6F9F-0E4C-8B0D-2C15D0122D74}" srcOrd="2" destOrd="0" parTransId="{F23AA7E9-58C1-C24E-84C5-5398335E9E78}" sibTransId="{6D0D022B-0017-0D46-B438-AF87002D00E8}"/>
    <dgm:cxn modelId="{21B36CEB-6488-3F45-A323-4C859812F4FC}" type="presOf" srcId="{2BB5CCB8-0EE8-CB4C-93AF-1ECF426CF2AF}" destId="{DCACE5E0-1531-864A-97EE-38600E5B9C68}" srcOrd="0" destOrd="0" presId="urn:microsoft.com/office/officeart/2005/8/layout/chevron1"/>
    <dgm:cxn modelId="{C93B019F-7273-D64F-8640-1C573AED3912}" type="presOf" srcId="{D3625917-441D-474A-8491-EF9151BED970}" destId="{6100849D-C17D-2644-9668-2AC2C3207DFC}" srcOrd="0" destOrd="0" presId="urn:microsoft.com/office/officeart/2005/8/layout/chevron1"/>
    <dgm:cxn modelId="{07E055BF-BA00-974F-BAEE-CBC256F5BCD6}" type="presOf" srcId="{472FFBB0-6F9F-0E4C-8B0D-2C15D0122D74}" destId="{B54A72E9-A7BD-EC4D-9303-C9CC609E01A3}" srcOrd="0" destOrd="0" presId="urn:microsoft.com/office/officeart/2005/8/layout/chevron1"/>
    <dgm:cxn modelId="{B2A36F03-E2A9-3749-BAD4-A85FA33EB74A}" type="presParOf" srcId="{DCACE5E0-1531-864A-97EE-38600E5B9C68}" destId="{18FE9DAA-F54F-5544-B0D6-F83A206B09D0}" srcOrd="0" destOrd="0" presId="urn:microsoft.com/office/officeart/2005/8/layout/chevron1"/>
    <dgm:cxn modelId="{E592452B-78D2-DD48-B1B4-AD589470AA2B}" type="presParOf" srcId="{DCACE5E0-1531-864A-97EE-38600E5B9C68}" destId="{B78E4AAD-527E-004C-B5A9-1AA9BD727B85}" srcOrd="1" destOrd="0" presId="urn:microsoft.com/office/officeart/2005/8/layout/chevron1"/>
    <dgm:cxn modelId="{1D53E28E-7BBB-F74E-AB70-88C667F87410}" type="presParOf" srcId="{DCACE5E0-1531-864A-97EE-38600E5B9C68}" destId="{6100849D-C17D-2644-9668-2AC2C3207DFC}" srcOrd="2" destOrd="0" presId="urn:microsoft.com/office/officeart/2005/8/layout/chevron1"/>
    <dgm:cxn modelId="{D8BD9938-5CDB-274C-8796-894BD3B6CCD4}" type="presParOf" srcId="{DCACE5E0-1531-864A-97EE-38600E5B9C68}" destId="{844C7D7C-7CA8-0F4E-A59B-505F8E7EFB86}" srcOrd="3" destOrd="0" presId="urn:microsoft.com/office/officeart/2005/8/layout/chevron1"/>
    <dgm:cxn modelId="{0F5245E7-D19D-D944-9881-6E3D6F8E0A8D}" type="presParOf" srcId="{DCACE5E0-1531-864A-97EE-38600E5B9C68}" destId="{B54A72E9-A7BD-EC4D-9303-C9CC609E01A3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3109470-109E-A142-8AF3-A5B85C10A1B5}" type="doc">
      <dgm:prSet loTypeId="urn:microsoft.com/office/officeart/2005/8/layout/orgChart1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6CFDFD3-9AA1-1443-9AB0-47423623E7E7}">
      <dgm:prSet phldrT="[Text]"/>
      <dgm:spPr>
        <a:solidFill>
          <a:schemeClr val="bg2">
            <a:lumMod val="50000"/>
          </a:schemeClr>
        </a:solidFill>
      </dgm:spPr>
      <dgm:t>
        <a:bodyPr/>
        <a:lstStyle/>
        <a:p>
          <a:r>
            <a:rPr lang="en-US" dirty="0" smtClean="0"/>
            <a:t>Director, MAA</a:t>
          </a:r>
          <a:endParaRPr lang="en-US" dirty="0"/>
        </a:p>
      </dgm:t>
    </dgm:pt>
    <dgm:pt modelId="{818280E1-251B-F448-AA2A-3F3A60E3B981}" type="parTrans" cxnId="{355F6C80-BD55-834F-85AB-05345A3C074B}">
      <dgm:prSet/>
      <dgm:spPr/>
      <dgm:t>
        <a:bodyPr/>
        <a:lstStyle/>
        <a:p>
          <a:endParaRPr lang="en-US"/>
        </a:p>
      </dgm:t>
    </dgm:pt>
    <dgm:pt modelId="{E8BAB792-78AE-D146-BCB8-683BAA852BFC}" type="sibTrans" cxnId="{355F6C80-BD55-834F-85AB-05345A3C074B}">
      <dgm:prSet/>
      <dgm:spPr/>
      <dgm:t>
        <a:bodyPr/>
        <a:lstStyle/>
        <a:p>
          <a:endParaRPr lang="en-US"/>
        </a:p>
      </dgm:t>
    </dgm:pt>
    <dgm:pt modelId="{0AF3E715-8C0E-4A49-9A52-E103197CCB50}" type="asst">
      <dgm:prSet phldrT="[Text]"/>
      <dgm:spPr>
        <a:solidFill>
          <a:srgbClr val="002060"/>
        </a:solidFill>
      </dgm:spPr>
      <dgm:t>
        <a:bodyPr/>
        <a:lstStyle/>
        <a:p>
          <a:r>
            <a:rPr lang="en-US" dirty="0" smtClean="0"/>
            <a:t>PMU (LFE)</a:t>
          </a:r>
          <a:endParaRPr lang="en-US" dirty="0"/>
        </a:p>
      </dgm:t>
    </dgm:pt>
    <dgm:pt modelId="{5BA0AF07-46CF-024F-9DF8-347FB0CF5069}" type="parTrans" cxnId="{6486FFAE-8B7E-284B-BF9C-D96D302FD7DD}">
      <dgm:prSet/>
      <dgm:spPr/>
      <dgm:t>
        <a:bodyPr/>
        <a:lstStyle/>
        <a:p>
          <a:endParaRPr lang="en-US"/>
        </a:p>
      </dgm:t>
    </dgm:pt>
    <dgm:pt modelId="{158B695B-8D05-C443-8614-BC9A4668797C}" type="sibTrans" cxnId="{6486FFAE-8B7E-284B-BF9C-D96D302FD7DD}">
      <dgm:prSet/>
      <dgm:spPr/>
      <dgm:t>
        <a:bodyPr/>
        <a:lstStyle/>
        <a:p>
          <a:endParaRPr lang="en-US"/>
        </a:p>
      </dgm:t>
    </dgm:pt>
    <dgm:pt modelId="{F6595B37-E9C4-C244-8725-57F358FE58D2}">
      <dgm:prSet phldrT="[Text]"/>
      <dgm:spPr>
        <a:solidFill>
          <a:schemeClr val="bg2">
            <a:lumMod val="50000"/>
          </a:schemeClr>
        </a:solidFill>
      </dgm:spPr>
      <dgm:t>
        <a:bodyPr/>
        <a:lstStyle/>
        <a:p>
          <a:r>
            <a:rPr lang="en-US" dirty="0" smtClean="0"/>
            <a:t>English </a:t>
          </a:r>
          <a:r>
            <a:rPr lang="en-US" dirty="0" err="1" smtClean="0"/>
            <a:t>Dept</a:t>
          </a:r>
          <a:r>
            <a:rPr lang="en-US" dirty="0" smtClean="0"/>
            <a:t>, MAA</a:t>
          </a:r>
          <a:endParaRPr lang="en-US" dirty="0"/>
        </a:p>
      </dgm:t>
    </dgm:pt>
    <dgm:pt modelId="{D3384A6F-4564-6A46-8A22-1E9CA1A2A2ED}" type="parTrans" cxnId="{2B025422-2E36-1F42-92AD-855926665002}">
      <dgm:prSet/>
      <dgm:spPr/>
      <dgm:t>
        <a:bodyPr/>
        <a:lstStyle/>
        <a:p>
          <a:endParaRPr lang="en-US"/>
        </a:p>
      </dgm:t>
    </dgm:pt>
    <dgm:pt modelId="{AFBA554F-ABF3-A148-99A7-2172ED033E58}" type="sibTrans" cxnId="{2B025422-2E36-1F42-92AD-855926665002}">
      <dgm:prSet/>
      <dgm:spPr/>
      <dgm:t>
        <a:bodyPr/>
        <a:lstStyle/>
        <a:p>
          <a:endParaRPr lang="en-US"/>
        </a:p>
      </dgm:t>
    </dgm:pt>
    <dgm:pt modelId="{ED8D0476-3970-6A48-A067-D87E699286B0}">
      <dgm:prSet phldrT="[Text]"/>
      <dgm:spPr>
        <a:solidFill>
          <a:schemeClr val="bg2">
            <a:lumMod val="50000"/>
          </a:schemeClr>
        </a:solidFill>
      </dgm:spPr>
      <dgm:t>
        <a:bodyPr/>
        <a:lstStyle/>
        <a:p>
          <a:r>
            <a:rPr lang="en-US" dirty="0" smtClean="0"/>
            <a:t>Marathi </a:t>
          </a:r>
          <a:r>
            <a:rPr lang="en-US" dirty="0" err="1" smtClean="0"/>
            <a:t>Dept</a:t>
          </a:r>
          <a:r>
            <a:rPr lang="en-US" dirty="0" smtClean="0"/>
            <a:t>, MAA</a:t>
          </a:r>
          <a:endParaRPr lang="en-US" dirty="0"/>
        </a:p>
      </dgm:t>
    </dgm:pt>
    <dgm:pt modelId="{430E9FAD-90D9-B840-AC3E-86F3021DEF3F}" type="parTrans" cxnId="{7DFD60AC-97E1-7F42-9B3B-7F9C255C0DA3}">
      <dgm:prSet/>
      <dgm:spPr/>
      <dgm:t>
        <a:bodyPr/>
        <a:lstStyle/>
        <a:p>
          <a:endParaRPr lang="en-US"/>
        </a:p>
      </dgm:t>
    </dgm:pt>
    <dgm:pt modelId="{01D48E51-7E90-C340-B523-A2E46E503EA3}" type="sibTrans" cxnId="{7DFD60AC-97E1-7F42-9B3B-7F9C255C0DA3}">
      <dgm:prSet/>
      <dgm:spPr/>
      <dgm:t>
        <a:bodyPr/>
        <a:lstStyle/>
        <a:p>
          <a:endParaRPr lang="en-US"/>
        </a:p>
      </dgm:t>
    </dgm:pt>
    <dgm:pt modelId="{22905C46-1B61-7E49-94F6-08A8A6319A86}">
      <dgm:prSet phldrT="[Text]"/>
      <dgm:spPr>
        <a:solidFill>
          <a:schemeClr val="bg2">
            <a:lumMod val="50000"/>
          </a:schemeClr>
        </a:solidFill>
      </dgm:spPr>
      <dgm:t>
        <a:bodyPr/>
        <a:lstStyle/>
        <a:p>
          <a:r>
            <a:rPr lang="en-US" dirty="0" err="1" smtClean="0"/>
            <a:t>Maths</a:t>
          </a:r>
          <a:r>
            <a:rPr lang="en-US" dirty="0" smtClean="0"/>
            <a:t> </a:t>
          </a:r>
          <a:r>
            <a:rPr lang="en-US" dirty="0" err="1" smtClean="0"/>
            <a:t>Dept</a:t>
          </a:r>
          <a:r>
            <a:rPr lang="en-US" dirty="0" smtClean="0"/>
            <a:t>, MAA</a:t>
          </a:r>
          <a:endParaRPr lang="en-US" dirty="0"/>
        </a:p>
      </dgm:t>
    </dgm:pt>
    <dgm:pt modelId="{46B8D2B1-FB25-6644-9ED6-AA2E33DA0826}" type="parTrans" cxnId="{CF1075D7-088A-8449-A067-223DEF40723E}">
      <dgm:prSet/>
      <dgm:spPr/>
      <dgm:t>
        <a:bodyPr/>
        <a:lstStyle/>
        <a:p>
          <a:endParaRPr lang="en-US"/>
        </a:p>
      </dgm:t>
    </dgm:pt>
    <dgm:pt modelId="{D60C2B05-D712-D84A-8AB7-F34868B3E6B2}" type="sibTrans" cxnId="{CF1075D7-088A-8449-A067-223DEF40723E}">
      <dgm:prSet/>
      <dgm:spPr/>
      <dgm:t>
        <a:bodyPr/>
        <a:lstStyle/>
        <a:p>
          <a:endParaRPr lang="en-US"/>
        </a:p>
      </dgm:t>
    </dgm:pt>
    <dgm:pt modelId="{6C47DDD9-96DC-B043-8C5C-A26148C23937}">
      <dgm:prSet phldrT="[Text]"/>
      <dgm:spPr>
        <a:solidFill>
          <a:schemeClr val="bg2">
            <a:lumMod val="50000"/>
          </a:schemeClr>
        </a:solidFill>
      </dgm:spPr>
      <dgm:t>
        <a:bodyPr/>
        <a:lstStyle/>
        <a:p>
          <a:r>
            <a:rPr lang="en-US" dirty="0" smtClean="0"/>
            <a:t>...</a:t>
          </a:r>
          <a:endParaRPr lang="en-US" dirty="0"/>
        </a:p>
      </dgm:t>
    </dgm:pt>
    <dgm:pt modelId="{7026D85C-30C5-5041-8518-DAB1333E963D}" type="parTrans" cxnId="{F445BB2D-8D55-9F45-BA18-C6C06C823CC1}">
      <dgm:prSet/>
      <dgm:spPr/>
      <dgm:t>
        <a:bodyPr/>
        <a:lstStyle/>
        <a:p>
          <a:endParaRPr lang="en-US"/>
        </a:p>
      </dgm:t>
    </dgm:pt>
    <dgm:pt modelId="{0FB2A17A-3100-0943-8E85-9E9D753DC21F}" type="sibTrans" cxnId="{F445BB2D-8D55-9F45-BA18-C6C06C823CC1}">
      <dgm:prSet/>
      <dgm:spPr/>
      <dgm:t>
        <a:bodyPr/>
        <a:lstStyle/>
        <a:p>
          <a:endParaRPr lang="en-US"/>
        </a:p>
      </dgm:t>
    </dgm:pt>
    <dgm:pt modelId="{65BF5F30-816E-634B-82D5-D0EFABF77B3D}" type="asst">
      <dgm:prSet phldrT="[Text]"/>
      <dgm:spPr>
        <a:solidFill>
          <a:srgbClr val="FFAA37"/>
        </a:solidFill>
      </dgm:spPr>
      <dgm:t>
        <a:bodyPr/>
        <a:lstStyle/>
        <a:p>
          <a:r>
            <a:rPr lang="en-US" dirty="0" smtClean="0"/>
            <a:t>2 member IT cell, DIECPD</a:t>
          </a:r>
          <a:endParaRPr lang="en-US" dirty="0"/>
        </a:p>
      </dgm:t>
    </dgm:pt>
    <dgm:pt modelId="{609B8CFF-3B9D-0842-8252-A6842A4F17C0}" type="parTrans" cxnId="{55030BF3-9200-1547-A043-BA8F822232DC}">
      <dgm:prSet/>
      <dgm:spPr/>
      <dgm:t>
        <a:bodyPr/>
        <a:lstStyle/>
        <a:p>
          <a:endParaRPr lang="en-US"/>
        </a:p>
      </dgm:t>
    </dgm:pt>
    <dgm:pt modelId="{DCE7D9D8-5CBB-ED46-93CB-B33806052B4A}" type="sibTrans" cxnId="{55030BF3-9200-1547-A043-BA8F822232DC}">
      <dgm:prSet/>
      <dgm:spPr/>
      <dgm:t>
        <a:bodyPr/>
        <a:lstStyle/>
        <a:p>
          <a:endParaRPr lang="en-US"/>
        </a:p>
      </dgm:t>
    </dgm:pt>
    <dgm:pt modelId="{CEDF15A6-D808-9048-813E-BFF9EBE341C7}">
      <dgm:prSet phldrT="[Text]"/>
      <dgm:spPr>
        <a:solidFill>
          <a:srgbClr val="FFAA37"/>
        </a:solidFill>
      </dgm:spPr>
      <dgm:t>
        <a:bodyPr/>
        <a:lstStyle/>
        <a:p>
          <a:r>
            <a:rPr lang="en-US" dirty="0" smtClean="0"/>
            <a:t>Subject Expert, DIECPD</a:t>
          </a:r>
          <a:endParaRPr lang="en-US" dirty="0"/>
        </a:p>
      </dgm:t>
    </dgm:pt>
    <dgm:pt modelId="{48DB8942-1D95-8E4E-ADE1-FAF0C3289261}" type="parTrans" cxnId="{DBB83AFC-2DC6-DC42-9073-B48585E8D9AD}">
      <dgm:prSet/>
      <dgm:spPr/>
      <dgm:t>
        <a:bodyPr/>
        <a:lstStyle/>
        <a:p>
          <a:endParaRPr lang="en-US"/>
        </a:p>
      </dgm:t>
    </dgm:pt>
    <dgm:pt modelId="{A5F7C767-55D1-1146-A42A-03CFC6AA03AB}" type="sibTrans" cxnId="{DBB83AFC-2DC6-DC42-9073-B48585E8D9AD}">
      <dgm:prSet/>
      <dgm:spPr/>
      <dgm:t>
        <a:bodyPr/>
        <a:lstStyle/>
        <a:p>
          <a:endParaRPr lang="en-US"/>
        </a:p>
      </dgm:t>
    </dgm:pt>
    <dgm:pt modelId="{5DC82B81-8F74-D54D-92D0-F8507559055D}">
      <dgm:prSet phldrT="[Text]"/>
      <dgm:spPr>
        <a:solidFill>
          <a:srgbClr val="4EB4B3"/>
        </a:solidFill>
      </dgm:spPr>
      <dgm:t>
        <a:bodyPr/>
        <a:lstStyle/>
        <a:p>
          <a:r>
            <a:rPr lang="en-US" dirty="0" smtClean="0"/>
            <a:t>Expert Teachers</a:t>
          </a:r>
          <a:endParaRPr lang="en-US" dirty="0"/>
        </a:p>
      </dgm:t>
    </dgm:pt>
    <dgm:pt modelId="{D2328B88-1934-BB4A-A8D5-94A723E6E313}" type="parTrans" cxnId="{9BC9507E-1E05-5C45-BC83-7BD2B3989476}">
      <dgm:prSet/>
      <dgm:spPr/>
      <dgm:t>
        <a:bodyPr/>
        <a:lstStyle/>
        <a:p>
          <a:endParaRPr lang="en-US"/>
        </a:p>
      </dgm:t>
    </dgm:pt>
    <dgm:pt modelId="{C52CABF7-0C95-994B-A632-50AD4588414B}" type="sibTrans" cxnId="{9BC9507E-1E05-5C45-BC83-7BD2B3989476}">
      <dgm:prSet/>
      <dgm:spPr/>
      <dgm:t>
        <a:bodyPr/>
        <a:lstStyle/>
        <a:p>
          <a:endParaRPr lang="en-US"/>
        </a:p>
      </dgm:t>
    </dgm:pt>
    <dgm:pt modelId="{F45E749F-317B-C64E-A6DB-31D0727728CF}">
      <dgm:prSet phldrT="[Text]"/>
      <dgm:spPr>
        <a:solidFill>
          <a:srgbClr val="FFAA37"/>
        </a:solidFill>
      </dgm:spPr>
      <dgm:t>
        <a:bodyPr/>
        <a:lstStyle/>
        <a:p>
          <a:r>
            <a:rPr lang="en-US" dirty="0" smtClean="0"/>
            <a:t>Subject Experts, DIECPD</a:t>
          </a:r>
          <a:endParaRPr lang="en-US" dirty="0"/>
        </a:p>
      </dgm:t>
    </dgm:pt>
    <dgm:pt modelId="{F23B46A5-D289-D24D-8DD4-5D6D42BCD33E}" type="parTrans" cxnId="{7143BC86-F9CD-D245-9670-EF6BACB44433}">
      <dgm:prSet/>
      <dgm:spPr/>
      <dgm:t>
        <a:bodyPr/>
        <a:lstStyle/>
        <a:p>
          <a:endParaRPr lang="en-US"/>
        </a:p>
      </dgm:t>
    </dgm:pt>
    <dgm:pt modelId="{0ADFA1C5-E592-374C-903E-65C157A4C748}" type="sibTrans" cxnId="{7143BC86-F9CD-D245-9670-EF6BACB44433}">
      <dgm:prSet/>
      <dgm:spPr/>
      <dgm:t>
        <a:bodyPr/>
        <a:lstStyle/>
        <a:p>
          <a:endParaRPr lang="en-US"/>
        </a:p>
      </dgm:t>
    </dgm:pt>
    <dgm:pt modelId="{362601BE-54EF-1D45-BDC7-A0E70A6F03DE}">
      <dgm:prSet phldrT="[Text]"/>
      <dgm:spPr>
        <a:solidFill>
          <a:srgbClr val="4EB4B3"/>
        </a:solidFill>
      </dgm:spPr>
      <dgm:t>
        <a:bodyPr/>
        <a:lstStyle/>
        <a:p>
          <a:r>
            <a:rPr lang="en-US" dirty="0" smtClean="0"/>
            <a:t>Expert Teachers</a:t>
          </a:r>
          <a:endParaRPr lang="en-US" dirty="0"/>
        </a:p>
      </dgm:t>
    </dgm:pt>
    <dgm:pt modelId="{A89DF647-3E4B-4E41-A2E2-0420BF44D823}" type="parTrans" cxnId="{67DAC5FE-0B9B-6442-82FE-F07F604DB021}">
      <dgm:prSet/>
      <dgm:spPr/>
      <dgm:t>
        <a:bodyPr/>
        <a:lstStyle/>
        <a:p>
          <a:endParaRPr lang="en-US"/>
        </a:p>
      </dgm:t>
    </dgm:pt>
    <dgm:pt modelId="{800FA16C-DC0D-414F-AA8B-AE7D57F01140}" type="sibTrans" cxnId="{67DAC5FE-0B9B-6442-82FE-F07F604DB021}">
      <dgm:prSet/>
      <dgm:spPr/>
      <dgm:t>
        <a:bodyPr/>
        <a:lstStyle/>
        <a:p>
          <a:endParaRPr lang="en-US"/>
        </a:p>
      </dgm:t>
    </dgm:pt>
    <dgm:pt modelId="{9C663670-CFA6-4543-A594-F7F3F1BC590D}">
      <dgm:prSet phldrT="[Text]"/>
      <dgm:spPr>
        <a:solidFill>
          <a:srgbClr val="FFAA37"/>
        </a:solidFill>
      </dgm:spPr>
      <dgm:t>
        <a:bodyPr/>
        <a:lstStyle/>
        <a:p>
          <a:r>
            <a:rPr lang="en-US" dirty="0" smtClean="0"/>
            <a:t>Subject Experts, DIECPD</a:t>
          </a:r>
          <a:endParaRPr lang="en-US" dirty="0"/>
        </a:p>
      </dgm:t>
    </dgm:pt>
    <dgm:pt modelId="{78FCC713-8754-994A-AE21-B4B933C3C615}" type="parTrans" cxnId="{5FB8A9F0-FD01-B541-BD6A-EA1D19D2072F}">
      <dgm:prSet/>
      <dgm:spPr/>
      <dgm:t>
        <a:bodyPr/>
        <a:lstStyle/>
        <a:p>
          <a:endParaRPr lang="en-US"/>
        </a:p>
      </dgm:t>
    </dgm:pt>
    <dgm:pt modelId="{8BBCA00E-3D6C-294E-983D-42C9F778A242}" type="sibTrans" cxnId="{5FB8A9F0-FD01-B541-BD6A-EA1D19D2072F}">
      <dgm:prSet/>
      <dgm:spPr/>
      <dgm:t>
        <a:bodyPr/>
        <a:lstStyle/>
        <a:p>
          <a:endParaRPr lang="en-US"/>
        </a:p>
      </dgm:t>
    </dgm:pt>
    <dgm:pt modelId="{9B1FD919-C66D-A44E-A4ED-A8C64C418332}">
      <dgm:prSet phldrT="[Text]"/>
      <dgm:spPr>
        <a:solidFill>
          <a:srgbClr val="4EB4B3"/>
        </a:solidFill>
      </dgm:spPr>
      <dgm:t>
        <a:bodyPr/>
        <a:lstStyle/>
        <a:p>
          <a:r>
            <a:rPr lang="en-US" dirty="0" smtClean="0"/>
            <a:t>Expert Teachers</a:t>
          </a:r>
          <a:endParaRPr lang="en-US"/>
        </a:p>
      </dgm:t>
    </dgm:pt>
    <dgm:pt modelId="{B94166D3-B25C-8345-81AB-DC165156065F}" type="parTrans" cxnId="{D018F8BD-7231-8843-9897-CC79ADD0C04D}">
      <dgm:prSet/>
      <dgm:spPr/>
      <dgm:t>
        <a:bodyPr/>
        <a:lstStyle/>
        <a:p>
          <a:endParaRPr lang="en-US"/>
        </a:p>
      </dgm:t>
    </dgm:pt>
    <dgm:pt modelId="{E6A00B5B-42F1-6344-9715-360E035893CA}" type="sibTrans" cxnId="{D018F8BD-7231-8843-9897-CC79ADD0C04D}">
      <dgm:prSet/>
      <dgm:spPr/>
      <dgm:t>
        <a:bodyPr/>
        <a:lstStyle/>
        <a:p>
          <a:endParaRPr lang="en-US"/>
        </a:p>
      </dgm:t>
    </dgm:pt>
    <dgm:pt modelId="{D19211CB-8083-C642-9174-279FD42014B1}" type="asst">
      <dgm:prSet phldrT="[Text]"/>
      <dgm:spPr>
        <a:solidFill>
          <a:srgbClr val="4EB4B3"/>
        </a:solidFill>
      </dgm:spPr>
      <dgm:t>
        <a:bodyPr/>
        <a:lstStyle/>
        <a:p>
          <a:r>
            <a:rPr lang="en-US" dirty="0" smtClean="0"/>
            <a:t>Tech Savvy Teacher Champions</a:t>
          </a:r>
          <a:endParaRPr lang="en-US" dirty="0"/>
        </a:p>
      </dgm:t>
    </dgm:pt>
    <dgm:pt modelId="{0059665C-2207-874B-93B6-8B33348E4591}" type="parTrans" cxnId="{C606FC80-3A97-CF48-AF89-F076A5EDDEF7}">
      <dgm:prSet/>
      <dgm:spPr/>
      <dgm:t>
        <a:bodyPr/>
        <a:lstStyle/>
        <a:p>
          <a:endParaRPr lang="en-US"/>
        </a:p>
      </dgm:t>
    </dgm:pt>
    <dgm:pt modelId="{1AF767A9-EE29-D543-BFC2-DB5C090A9FD8}" type="sibTrans" cxnId="{C606FC80-3A97-CF48-AF89-F076A5EDDEF7}">
      <dgm:prSet/>
      <dgm:spPr/>
      <dgm:t>
        <a:bodyPr/>
        <a:lstStyle/>
        <a:p>
          <a:endParaRPr lang="en-US"/>
        </a:p>
      </dgm:t>
    </dgm:pt>
    <dgm:pt modelId="{8CF3F9A4-23E7-774B-A74B-87E2A94E81E2}" type="asst">
      <dgm:prSet phldrT="[Text]"/>
      <dgm:spPr>
        <a:solidFill>
          <a:schemeClr val="bg2">
            <a:lumMod val="50000"/>
          </a:schemeClr>
        </a:solidFill>
      </dgm:spPr>
      <dgm:t>
        <a:bodyPr/>
        <a:lstStyle/>
        <a:p>
          <a:r>
            <a:rPr lang="en-US" dirty="0" smtClean="0"/>
            <a:t>IT Cell MAA</a:t>
          </a:r>
          <a:endParaRPr lang="en-US" dirty="0"/>
        </a:p>
      </dgm:t>
    </dgm:pt>
    <dgm:pt modelId="{B7D348E7-81FC-5741-A153-EC7A1011735C}" type="parTrans" cxnId="{97A3824B-3C3B-2D4E-B0DA-E8B84FBF8CF9}">
      <dgm:prSet/>
      <dgm:spPr/>
      <dgm:t>
        <a:bodyPr/>
        <a:lstStyle/>
        <a:p>
          <a:endParaRPr lang="en-US"/>
        </a:p>
      </dgm:t>
    </dgm:pt>
    <dgm:pt modelId="{C6728638-0D89-7945-9575-54636BD6433F}" type="sibTrans" cxnId="{97A3824B-3C3B-2D4E-B0DA-E8B84FBF8CF9}">
      <dgm:prSet/>
      <dgm:spPr/>
      <dgm:t>
        <a:bodyPr/>
        <a:lstStyle/>
        <a:p>
          <a:endParaRPr lang="en-US"/>
        </a:p>
      </dgm:t>
    </dgm:pt>
    <dgm:pt modelId="{444F9110-1CAA-6A40-A77A-C0DB4D228417}" type="asst">
      <dgm:prSet phldrT="[Text]"/>
      <dgm:spPr>
        <a:solidFill>
          <a:srgbClr val="002060"/>
        </a:solidFill>
      </dgm:spPr>
      <dgm:t>
        <a:bodyPr/>
        <a:lstStyle/>
        <a:p>
          <a:r>
            <a:rPr lang="en-US" dirty="0" smtClean="0"/>
            <a:t>Project Lead</a:t>
          </a:r>
          <a:endParaRPr lang="en-US" dirty="0"/>
        </a:p>
      </dgm:t>
    </dgm:pt>
    <dgm:pt modelId="{9FDF3D69-75B3-F247-ADE7-B87B66D7E88A}" type="parTrans" cxnId="{C19A125B-A5DC-434B-AEE0-53F34A8B724E}">
      <dgm:prSet/>
      <dgm:spPr/>
      <dgm:t>
        <a:bodyPr/>
        <a:lstStyle/>
        <a:p>
          <a:endParaRPr lang="en-US"/>
        </a:p>
      </dgm:t>
    </dgm:pt>
    <dgm:pt modelId="{A94E9855-298C-E546-9CC4-52A77A5D5069}" type="sibTrans" cxnId="{C19A125B-A5DC-434B-AEE0-53F34A8B724E}">
      <dgm:prSet/>
      <dgm:spPr/>
      <dgm:t>
        <a:bodyPr/>
        <a:lstStyle/>
        <a:p>
          <a:endParaRPr lang="en-US"/>
        </a:p>
      </dgm:t>
    </dgm:pt>
    <dgm:pt modelId="{1EB3E610-9639-1E44-8D26-B67247769C37}" type="asst">
      <dgm:prSet phldrT="[Text]"/>
      <dgm:spPr>
        <a:solidFill>
          <a:srgbClr val="002060"/>
        </a:solidFill>
      </dgm:spPr>
      <dgm:t>
        <a:bodyPr/>
        <a:lstStyle/>
        <a:p>
          <a:r>
            <a:rPr lang="en-US" dirty="0" smtClean="0"/>
            <a:t>Content Manager</a:t>
          </a:r>
          <a:endParaRPr lang="en-US" dirty="0"/>
        </a:p>
      </dgm:t>
    </dgm:pt>
    <dgm:pt modelId="{027B5EB4-3197-104E-BA77-56CCA6AF8F4D}" type="parTrans" cxnId="{31D5B0A7-CF9D-1D49-B214-5EC7639EDED8}">
      <dgm:prSet/>
      <dgm:spPr/>
      <dgm:t>
        <a:bodyPr/>
        <a:lstStyle/>
        <a:p>
          <a:endParaRPr lang="en-US"/>
        </a:p>
      </dgm:t>
    </dgm:pt>
    <dgm:pt modelId="{7A25147E-53B3-9946-909B-319406F2B7CB}" type="sibTrans" cxnId="{31D5B0A7-CF9D-1D49-B214-5EC7639EDED8}">
      <dgm:prSet/>
      <dgm:spPr/>
      <dgm:t>
        <a:bodyPr/>
        <a:lstStyle/>
        <a:p>
          <a:endParaRPr lang="en-US"/>
        </a:p>
      </dgm:t>
    </dgm:pt>
    <dgm:pt modelId="{8355FCF1-8A43-C44E-BA55-25565CF37FF4}" type="asst">
      <dgm:prSet phldrT="[Text]"/>
      <dgm:spPr>
        <a:solidFill>
          <a:srgbClr val="002060"/>
        </a:solidFill>
      </dgm:spPr>
      <dgm:t>
        <a:bodyPr/>
        <a:lstStyle/>
        <a:p>
          <a:r>
            <a:rPr lang="en-US" dirty="0" smtClean="0"/>
            <a:t>Outreach Manager</a:t>
          </a:r>
          <a:endParaRPr lang="en-US" dirty="0"/>
        </a:p>
      </dgm:t>
    </dgm:pt>
    <dgm:pt modelId="{AFF74652-5F85-5D48-ABBF-C790303FF7EC}" type="parTrans" cxnId="{950DDB83-902C-1D43-AD89-2E5B0A8E8679}">
      <dgm:prSet/>
      <dgm:spPr/>
      <dgm:t>
        <a:bodyPr/>
        <a:lstStyle/>
        <a:p>
          <a:endParaRPr lang="en-US"/>
        </a:p>
      </dgm:t>
    </dgm:pt>
    <dgm:pt modelId="{926A750E-3456-7748-804E-E9FD8DEE8E05}" type="sibTrans" cxnId="{950DDB83-902C-1D43-AD89-2E5B0A8E8679}">
      <dgm:prSet/>
      <dgm:spPr/>
      <dgm:t>
        <a:bodyPr/>
        <a:lstStyle/>
        <a:p>
          <a:endParaRPr lang="en-US"/>
        </a:p>
      </dgm:t>
    </dgm:pt>
    <dgm:pt modelId="{90DD9C7B-9660-5A41-91FE-B52FF37083C1}" type="asst">
      <dgm:prSet phldrT="[Text]"/>
      <dgm:spPr>
        <a:solidFill>
          <a:srgbClr val="002060"/>
        </a:solidFill>
      </dgm:spPr>
      <dgm:t>
        <a:bodyPr/>
        <a:lstStyle/>
        <a:p>
          <a:r>
            <a:rPr lang="en-US" dirty="0" smtClean="0"/>
            <a:t>Product Manager</a:t>
          </a:r>
          <a:endParaRPr lang="en-US" dirty="0"/>
        </a:p>
      </dgm:t>
    </dgm:pt>
    <dgm:pt modelId="{AA14FE18-E434-ED42-9268-BABC0DC9B3B5}" type="parTrans" cxnId="{786E7273-6696-9C48-8781-D2D73ADEC9B3}">
      <dgm:prSet/>
      <dgm:spPr/>
      <dgm:t>
        <a:bodyPr/>
        <a:lstStyle/>
        <a:p>
          <a:endParaRPr lang="en-US"/>
        </a:p>
      </dgm:t>
    </dgm:pt>
    <dgm:pt modelId="{C83D7EA2-F555-0B45-97E3-7B3949370B67}" type="sibTrans" cxnId="{786E7273-6696-9C48-8781-D2D73ADEC9B3}">
      <dgm:prSet/>
      <dgm:spPr/>
      <dgm:t>
        <a:bodyPr/>
        <a:lstStyle/>
        <a:p>
          <a:endParaRPr lang="en-US"/>
        </a:p>
      </dgm:t>
    </dgm:pt>
    <dgm:pt modelId="{460B86F1-B398-1A43-9B04-5773588F4B35}" type="pres">
      <dgm:prSet presAssocID="{B3109470-109E-A142-8AF3-A5B85C10A1B5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D1E1003A-C61B-CA4A-BFC9-72F5D7A1A195}" type="pres">
      <dgm:prSet presAssocID="{E6CFDFD3-9AA1-1443-9AB0-47423623E7E7}" presName="hierRoot1" presStyleCnt="0">
        <dgm:presLayoutVars>
          <dgm:hierBranch val="init"/>
        </dgm:presLayoutVars>
      </dgm:prSet>
      <dgm:spPr/>
    </dgm:pt>
    <dgm:pt modelId="{B6BA9C9E-D158-9349-9565-E2B84AA3801D}" type="pres">
      <dgm:prSet presAssocID="{E6CFDFD3-9AA1-1443-9AB0-47423623E7E7}" presName="rootComposite1" presStyleCnt="0"/>
      <dgm:spPr/>
    </dgm:pt>
    <dgm:pt modelId="{C979F448-B03E-B84E-849A-79A55DFE97DB}" type="pres">
      <dgm:prSet presAssocID="{E6CFDFD3-9AA1-1443-9AB0-47423623E7E7}" presName="rootText1" presStyleLbl="node0" presStyleIdx="0" presStyleCnt="1" custLinFactNeighborX="69088" custLinFactNeighborY="6537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591BF71-AAE4-644F-8930-95D252FDA515}" type="pres">
      <dgm:prSet presAssocID="{E6CFDFD3-9AA1-1443-9AB0-47423623E7E7}" presName="rootConnector1" presStyleLbl="node1" presStyleIdx="0" presStyleCnt="0"/>
      <dgm:spPr/>
      <dgm:t>
        <a:bodyPr/>
        <a:lstStyle/>
        <a:p>
          <a:endParaRPr lang="en-US"/>
        </a:p>
      </dgm:t>
    </dgm:pt>
    <dgm:pt modelId="{5AEAAA14-62C1-CD4F-9D89-9DE217DD82E0}" type="pres">
      <dgm:prSet presAssocID="{E6CFDFD3-9AA1-1443-9AB0-47423623E7E7}" presName="hierChild2" presStyleCnt="0"/>
      <dgm:spPr/>
    </dgm:pt>
    <dgm:pt modelId="{8CAA1851-42D8-2B48-B04C-B35CA9B3445A}" type="pres">
      <dgm:prSet presAssocID="{D3384A6F-4564-6A46-8A22-1E9CA1A2A2ED}" presName="Name37" presStyleLbl="parChTrans1D2" presStyleIdx="0" presStyleCnt="6"/>
      <dgm:spPr/>
      <dgm:t>
        <a:bodyPr/>
        <a:lstStyle/>
        <a:p>
          <a:endParaRPr lang="en-US"/>
        </a:p>
      </dgm:t>
    </dgm:pt>
    <dgm:pt modelId="{FE50B6CD-AB54-6843-8374-C87A0301501D}" type="pres">
      <dgm:prSet presAssocID="{F6595B37-E9C4-C244-8725-57F358FE58D2}" presName="hierRoot2" presStyleCnt="0">
        <dgm:presLayoutVars>
          <dgm:hierBranch val="init"/>
        </dgm:presLayoutVars>
      </dgm:prSet>
      <dgm:spPr/>
    </dgm:pt>
    <dgm:pt modelId="{E60E8834-2C6E-FD4D-A591-2507CD481FA5}" type="pres">
      <dgm:prSet presAssocID="{F6595B37-E9C4-C244-8725-57F358FE58D2}" presName="rootComposite" presStyleCnt="0"/>
      <dgm:spPr/>
    </dgm:pt>
    <dgm:pt modelId="{802CA7D0-EDFD-4643-8D2E-FC6E54E087AB}" type="pres">
      <dgm:prSet presAssocID="{F6595B37-E9C4-C244-8725-57F358FE58D2}" presName="rootText" presStyleLbl="node2" presStyleIdx="0" presStyleCnt="4" custLinFactNeighborX="20993" custLinFactNeighborY="-1455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68868CA-7138-1744-88D1-257E0049D9FF}" type="pres">
      <dgm:prSet presAssocID="{F6595B37-E9C4-C244-8725-57F358FE58D2}" presName="rootConnector" presStyleLbl="node2" presStyleIdx="0" presStyleCnt="4"/>
      <dgm:spPr/>
      <dgm:t>
        <a:bodyPr/>
        <a:lstStyle/>
        <a:p>
          <a:endParaRPr lang="en-US"/>
        </a:p>
      </dgm:t>
    </dgm:pt>
    <dgm:pt modelId="{3D6078FB-6A91-B545-95B7-E031B821BCDC}" type="pres">
      <dgm:prSet presAssocID="{F6595B37-E9C4-C244-8725-57F358FE58D2}" presName="hierChild4" presStyleCnt="0"/>
      <dgm:spPr/>
    </dgm:pt>
    <dgm:pt modelId="{181F6BB6-D62B-8943-AE6F-F2FB70439E1E}" type="pres">
      <dgm:prSet presAssocID="{48DB8942-1D95-8E4E-ADE1-FAF0C3289261}" presName="Name37" presStyleLbl="parChTrans1D3" presStyleIdx="0" presStyleCnt="9"/>
      <dgm:spPr/>
      <dgm:t>
        <a:bodyPr/>
        <a:lstStyle/>
        <a:p>
          <a:endParaRPr lang="en-US"/>
        </a:p>
      </dgm:t>
    </dgm:pt>
    <dgm:pt modelId="{2605AFE4-9678-164C-B012-E71D4567DDA3}" type="pres">
      <dgm:prSet presAssocID="{CEDF15A6-D808-9048-813E-BFF9EBE341C7}" presName="hierRoot2" presStyleCnt="0">
        <dgm:presLayoutVars>
          <dgm:hierBranch val="init"/>
        </dgm:presLayoutVars>
      </dgm:prSet>
      <dgm:spPr/>
    </dgm:pt>
    <dgm:pt modelId="{A9692340-1F01-184C-A70E-A3879852640F}" type="pres">
      <dgm:prSet presAssocID="{CEDF15A6-D808-9048-813E-BFF9EBE341C7}" presName="rootComposite" presStyleCnt="0"/>
      <dgm:spPr/>
    </dgm:pt>
    <dgm:pt modelId="{BCD7BFA7-23E3-BB40-BA06-3E733FC2E9C4}" type="pres">
      <dgm:prSet presAssocID="{CEDF15A6-D808-9048-813E-BFF9EBE341C7}" presName="rootText" presStyleLbl="node3" presStyleIdx="0" presStyleCnt="6" custLinFactNeighborX="-13192" custLinFactNeighborY="-4755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3FE6AAB-E2E5-EE41-8503-8774E052C2C5}" type="pres">
      <dgm:prSet presAssocID="{CEDF15A6-D808-9048-813E-BFF9EBE341C7}" presName="rootConnector" presStyleLbl="node3" presStyleIdx="0" presStyleCnt="6"/>
      <dgm:spPr/>
      <dgm:t>
        <a:bodyPr/>
        <a:lstStyle/>
        <a:p>
          <a:endParaRPr lang="en-US"/>
        </a:p>
      </dgm:t>
    </dgm:pt>
    <dgm:pt modelId="{D797F37C-DD1B-E348-9BFC-FDA4BBDF3FE0}" type="pres">
      <dgm:prSet presAssocID="{CEDF15A6-D808-9048-813E-BFF9EBE341C7}" presName="hierChild4" presStyleCnt="0"/>
      <dgm:spPr/>
    </dgm:pt>
    <dgm:pt modelId="{9DF93938-CDA0-914E-BB57-C93829228D3D}" type="pres">
      <dgm:prSet presAssocID="{CEDF15A6-D808-9048-813E-BFF9EBE341C7}" presName="hierChild5" presStyleCnt="0"/>
      <dgm:spPr/>
    </dgm:pt>
    <dgm:pt modelId="{2C72DAAF-459E-FF43-A1D8-9830899D2ACC}" type="pres">
      <dgm:prSet presAssocID="{D2328B88-1934-BB4A-A8D5-94A723E6E313}" presName="Name37" presStyleLbl="parChTrans1D3" presStyleIdx="1" presStyleCnt="9"/>
      <dgm:spPr/>
      <dgm:t>
        <a:bodyPr/>
        <a:lstStyle/>
        <a:p>
          <a:endParaRPr lang="en-US"/>
        </a:p>
      </dgm:t>
    </dgm:pt>
    <dgm:pt modelId="{DAA507A0-CBBC-9143-B9FF-0EE4D5701765}" type="pres">
      <dgm:prSet presAssocID="{5DC82B81-8F74-D54D-92D0-F8507559055D}" presName="hierRoot2" presStyleCnt="0">
        <dgm:presLayoutVars>
          <dgm:hierBranch val="init"/>
        </dgm:presLayoutVars>
      </dgm:prSet>
      <dgm:spPr/>
    </dgm:pt>
    <dgm:pt modelId="{82A9EA2D-0C0E-564B-B6E6-164A778A3245}" type="pres">
      <dgm:prSet presAssocID="{5DC82B81-8F74-D54D-92D0-F8507559055D}" presName="rootComposite" presStyleCnt="0"/>
      <dgm:spPr/>
    </dgm:pt>
    <dgm:pt modelId="{BEAF4488-9DFB-F942-9260-105026743F24}" type="pres">
      <dgm:prSet presAssocID="{5DC82B81-8F74-D54D-92D0-F8507559055D}" presName="rootText" presStyleLbl="node3" presStyleIdx="1" presStyleCnt="6" custLinFactNeighborX="-16163" custLinFactNeighborY="-2685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1EB45FF-1EAD-A243-897E-F7B7A0BC0BB3}" type="pres">
      <dgm:prSet presAssocID="{5DC82B81-8F74-D54D-92D0-F8507559055D}" presName="rootConnector" presStyleLbl="node3" presStyleIdx="1" presStyleCnt="6"/>
      <dgm:spPr/>
      <dgm:t>
        <a:bodyPr/>
        <a:lstStyle/>
        <a:p>
          <a:endParaRPr lang="en-US"/>
        </a:p>
      </dgm:t>
    </dgm:pt>
    <dgm:pt modelId="{D14A28CF-43D8-3846-8003-23017229805F}" type="pres">
      <dgm:prSet presAssocID="{5DC82B81-8F74-D54D-92D0-F8507559055D}" presName="hierChild4" presStyleCnt="0"/>
      <dgm:spPr/>
    </dgm:pt>
    <dgm:pt modelId="{F60A0DDD-9F9C-0B4A-8BC2-81A492486AE9}" type="pres">
      <dgm:prSet presAssocID="{5DC82B81-8F74-D54D-92D0-F8507559055D}" presName="hierChild5" presStyleCnt="0"/>
      <dgm:spPr/>
    </dgm:pt>
    <dgm:pt modelId="{B48AB065-28F3-894C-BE21-5F037081D785}" type="pres">
      <dgm:prSet presAssocID="{F6595B37-E9C4-C244-8725-57F358FE58D2}" presName="hierChild5" presStyleCnt="0"/>
      <dgm:spPr/>
    </dgm:pt>
    <dgm:pt modelId="{9100B6A3-8B44-A244-8AC9-DDF1C4A153F7}" type="pres">
      <dgm:prSet presAssocID="{430E9FAD-90D9-B840-AC3E-86F3021DEF3F}" presName="Name37" presStyleLbl="parChTrans1D2" presStyleIdx="1" presStyleCnt="6"/>
      <dgm:spPr/>
      <dgm:t>
        <a:bodyPr/>
        <a:lstStyle/>
        <a:p>
          <a:endParaRPr lang="en-US"/>
        </a:p>
      </dgm:t>
    </dgm:pt>
    <dgm:pt modelId="{78BC47EF-60F1-BA4F-8804-BCAA3EEA6C14}" type="pres">
      <dgm:prSet presAssocID="{ED8D0476-3970-6A48-A067-D87E699286B0}" presName="hierRoot2" presStyleCnt="0">
        <dgm:presLayoutVars>
          <dgm:hierBranch val="init"/>
        </dgm:presLayoutVars>
      </dgm:prSet>
      <dgm:spPr/>
    </dgm:pt>
    <dgm:pt modelId="{43B53B77-8743-A244-94E9-70307881E78B}" type="pres">
      <dgm:prSet presAssocID="{ED8D0476-3970-6A48-A067-D87E699286B0}" presName="rootComposite" presStyleCnt="0"/>
      <dgm:spPr/>
    </dgm:pt>
    <dgm:pt modelId="{76C31F04-9742-814F-8CCC-9F002C4961B1}" type="pres">
      <dgm:prSet presAssocID="{ED8D0476-3970-6A48-A067-D87E699286B0}" presName="rootText" presStyleLbl="node2" presStyleIdx="1" presStyleCnt="4" custLinFactNeighborX="18012" custLinFactNeighborY="-1201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3856514-F24E-3F47-9A1C-329E0EA4BA82}" type="pres">
      <dgm:prSet presAssocID="{ED8D0476-3970-6A48-A067-D87E699286B0}" presName="rootConnector" presStyleLbl="node2" presStyleIdx="1" presStyleCnt="4"/>
      <dgm:spPr/>
      <dgm:t>
        <a:bodyPr/>
        <a:lstStyle/>
        <a:p>
          <a:endParaRPr lang="en-US"/>
        </a:p>
      </dgm:t>
    </dgm:pt>
    <dgm:pt modelId="{5BEEE93C-F08E-B74A-8E36-66233A9EA09E}" type="pres">
      <dgm:prSet presAssocID="{ED8D0476-3970-6A48-A067-D87E699286B0}" presName="hierChild4" presStyleCnt="0"/>
      <dgm:spPr/>
    </dgm:pt>
    <dgm:pt modelId="{1D227C10-D953-2F49-966E-2368E165B229}" type="pres">
      <dgm:prSet presAssocID="{F23B46A5-D289-D24D-8DD4-5D6D42BCD33E}" presName="Name37" presStyleLbl="parChTrans1D3" presStyleIdx="2" presStyleCnt="9"/>
      <dgm:spPr/>
      <dgm:t>
        <a:bodyPr/>
        <a:lstStyle/>
        <a:p>
          <a:endParaRPr lang="en-US"/>
        </a:p>
      </dgm:t>
    </dgm:pt>
    <dgm:pt modelId="{2DE5EE7F-6DA2-7442-89EC-F6650F8A3625}" type="pres">
      <dgm:prSet presAssocID="{F45E749F-317B-C64E-A6DB-31D0727728CF}" presName="hierRoot2" presStyleCnt="0">
        <dgm:presLayoutVars>
          <dgm:hierBranch val="init"/>
        </dgm:presLayoutVars>
      </dgm:prSet>
      <dgm:spPr/>
    </dgm:pt>
    <dgm:pt modelId="{AEA5EBEB-2282-2049-B748-71BD8232DE7B}" type="pres">
      <dgm:prSet presAssocID="{F45E749F-317B-C64E-A6DB-31D0727728CF}" presName="rootComposite" presStyleCnt="0"/>
      <dgm:spPr/>
    </dgm:pt>
    <dgm:pt modelId="{2F1A89D7-1CB0-8147-BF82-E6AF85810605}" type="pres">
      <dgm:prSet presAssocID="{F45E749F-317B-C64E-A6DB-31D0727728CF}" presName="rootText" presStyleLbl="node3" presStyleIdx="2" presStyleCnt="6" custLinFactNeighborX="-10491" custLinFactNeighborY="-268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8953FD4-E07A-734E-92D2-907C96AD9AA2}" type="pres">
      <dgm:prSet presAssocID="{F45E749F-317B-C64E-A6DB-31D0727728CF}" presName="rootConnector" presStyleLbl="node3" presStyleIdx="2" presStyleCnt="6"/>
      <dgm:spPr/>
      <dgm:t>
        <a:bodyPr/>
        <a:lstStyle/>
        <a:p>
          <a:endParaRPr lang="en-US"/>
        </a:p>
      </dgm:t>
    </dgm:pt>
    <dgm:pt modelId="{182F561B-1C90-8940-B560-F0DB39669B84}" type="pres">
      <dgm:prSet presAssocID="{F45E749F-317B-C64E-A6DB-31D0727728CF}" presName="hierChild4" presStyleCnt="0"/>
      <dgm:spPr/>
    </dgm:pt>
    <dgm:pt modelId="{63FA56D7-CEFB-5A46-9A38-757DC97896BA}" type="pres">
      <dgm:prSet presAssocID="{F45E749F-317B-C64E-A6DB-31D0727728CF}" presName="hierChild5" presStyleCnt="0"/>
      <dgm:spPr/>
    </dgm:pt>
    <dgm:pt modelId="{F0098A9E-0AAA-C24E-9742-27C7A5E87CF2}" type="pres">
      <dgm:prSet presAssocID="{A89DF647-3E4B-4E41-A2E2-0420BF44D823}" presName="Name37" presStyleLbl="parChTrans1D3" presStyleIdx="3" presStyleCnt="9"/>
      <dgm:spPr/>
      <dgm:t>
        <a:bodyPr/>
        <a:lstStyle/>
        <a:p>
          <a:endParaRPr lang="en-US"/>
        </a:p>
      </dgm:t>
    </dgm:pt>
    <dgm:pt modelId="{177CED94-16C6-7C4D-B6C5-9375A0C9CA66}" type="pres">
      <dgm:prSet presAssocID="{362601BE-54EF-1D45-BDC7-A0E70A6F03DE}" presName="hierRoot2" presStyleCnt="0">
        <dgm:presLayoutVars>
          <dgm:hierBranch val="init"/>
        </dgm:presLayoutVars>
      </dgm:prSet>
      <dgm:spPr/>
    </dgm:pt>
    <dgm:pt modelId="{83136EEE-AC8C-3044-89BA-88C74C38BA3E}" type="pres">
      <dgm:prSet presAssocID="{362601BE-54EF-1D45-BDC7-A0E70A6F03DE}" presName="rootComposite" presStyleCnt="0"/>
      <dgm:spPr/>
    </dgm:pt>
    <dgm:pt modelId="{2FAD7D7F-C3CC-7846-AE36-02B7A9672DD1}" type="pres">
      <dgm:prSet presAssocID="{362601BE-54EF-1D45-BDC7-A0E70A6F03DE}" presName="rootText" presStyleLbl="node3" presStyleIdx="3" presStyleCnt="6" custLinFactNeighborX="-10491" custLinFactNeighborY="-268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EE7E235-A036-3A44-B306-302174FB53AD}" type="pres">
      <dgm:prSet presAssocID="{362601BE-54EF-1D45-BDC7-A0E70A6F03DE}" presName="rootConnector" presStyleLbl="node3" presStyleIdx="3" presStyleCnt="6"/>
      <dgm:spPr/>
      <dgm:t>
        <a:bodyPr/>
        <a:lstStyle/>
        <a:p>
          <a:endParaRPr lang="en-US"/>
        </a:p>
      </dgm:t>
    </dgm:pt>
    <dgm:pt modelId="{65CE5A33-8FCF-4149-9DB9-418268BB5E9C}" type="pres">
      <dgm:prSet presAssocID="{362601BE-54EF-1D45-BDC7-A0E70A6F03DE}" presName="hierChild4" presStyleCnt="0"/>
      <dgm:spPr/>
    </dgm:pt>
    <dgm:pt modelId="{185FDCAD-82D7-2040-8CB6-42F24874368B}" type="pres">
      <dgm:prSet presAssocID="{362601BE-54EF-1D45-BDC7-A0E70A6F03DE}" presName="hierChild5" presStyleCnt="0"/>
      <dgm:spPr/>
    </dgm:pt>
    <dgm:pt modelId="{B5CC8130-5F45-2744-BF68-6170C539887C}" type="pres">
      <dgm:prSet presAssocID="{ED8D0476-3970-6A48-A067-D87E699286B0}" presName="hierChild5" presStyleCnt="0"/>
      <dgm:spPr/>
    </dgm:pt>
    <dgm:pt modelId="{C57D0708-1D23-6A42-B649-56A2678EFF6F}" type="pres">
      <dgm:prSet presAssocID="{46B8D2B1-FB25-6644-9ED6-AA2E33DA0826}" presName="Name37" presStyleLbl="parChTrans1D2" presStyleIdx="2" presStyleCnt="6"/>
      <dgm:spPr/>
      <dgm:t>
        <a:bodyPr/>
        <a:lstStyle/>
        <a:p>
          <a:endParaRPr lang="en-US"/>
        </a:p>
      </dgm:t>
    </dgm:pt>
    <dgm:pt modelId="{F08D83B4-5260-7945-A5CF-FFB4627157E6}" type="pres">
      <dgm:prSet presAssocID="{22905C46-1B61-7E49-94F6-08A8A6319A86}" presName="hierRoot2" presStyleCnt="0">
        <dgm:presLayoutVars>
          <dgm:hierBranch val="init"/>
        </dgm:presLayoutVars>
      </dgm:prSet>
      <dgm:spPr/>
    </dgm:pt>
    <dgm:pt modelId="{C2240F56-0A8B-ED4D-875E-582B26773C08}" type="pres">
      <dgm:prSet presAssocID="{22905C46-1B61-7E49-94F6-08A8A6319A86}" presName="rootComposite" presStyleCnt="0"/>
      <dgm:spPr/>
    </dgm:pt>
    <dgm:pt modelId="{137386B2-9DD9-4B48-A1C8-44699A32CC0A}" type="pres">
      <dgm:prSet presAssocID="{22905C46-1B61-7E49-94F6-08A8A6319A86}" presName="rootText" presStyleLbl="node2" presStyleIdx="2" presStyleCnt="4" custLinFactNeighborX="19390" custLinFactNeighborY="-1201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3CD4F41-3B74-8B4A-AAAA-74B639CBA38D}" type="pres">
      <dgm:prSet presAssocID="{22905C46-1B61-7E49-94F6-08A8A6319A86}" presName="rootConnector" presStyleLbl="node2" presStyleIdx="2" presStyleCnt="4"/>
      <dgm:spPr/>
      <dgm:t>
        <a:bodyPr/>
        <a:lstStyle/>
        <a:p>
          <a:endParaRPr lang="en-US"/>
        </a:p>
      </dgm:t>
    </dgm:pt>
    <dgm:pt modelId="{20D2F7E9-1AE6-1641-8244-8A1162300103}" type="pres">
      <dgm:prSet presAssocID="{22905C46-1B61-7E49-94F6-08A8A6319A86}" presName="hierChild4" presStyleCnt="0"/>
      <dgm:spPr/>
    </dgm:pt>
    <dgm:pt modelId="{D2EE2B0B-ADDC-3A45-A6E1-66E19A1D6989}" type="pres">
      <dgm:prSet presAssocID="{78FCC713-8754-994A-AE21-B4B933C3C615}" presName="Name37" presStyleLbl="parChTrans1D3" presStyleIdx="4" presStyleCnt="9"/>
      <dgm:spPr/>
      <dgm:t>
        <a:bodyPr/>
        <a:lstStyle/>
        <a:p>
          <a:endParaRPr lang="en-US"/>
        </a:p>
      </dgm:t>
    </dgm:pt>
    <dgm:pt modelId="{7429D5F2-D23D-B749-92F4-048A08F6B993}" type="pres">
      <dgm:prSet presAssocID="{9C663670-CFA6-4543-A594-F7F3F1BC590D}" presName="hierRoot2" presStyleCnt="0">
        <dgm:presLayoutVars>
          <dgm:hierBranch val="init"/>
        </dgm:presLayoutVars>
      </dgm:prSet>
      <dgm:spPr/>
    </dgm:pt>
    <dgm:pt modelId="{43F4BC22-E2CC-814C-AC98-327741BBEDC9}" type="pres">
      <dgm:prSet presAssocID="{9C663670-CFA6-4543-A594-F7F3F1BC590D}" presName="rootComposite" presStyleCnt="0"/>
      <dgm:spPr/>
    </dgm:pt>
    <dgm:pt modelId="{BD1A8858-F631-114D-AC7D-2269BA25D423}" type="pres">
      <dgm:prSet presAssocID="{9C663670-CFA6-4543-A594-F7F3F1BC590D}" presName="rootText" presStyleLbl="node3" presStyleIdx="4" presStyleCnt="6" custLinFactNeighborX="3994" custLinFactNeighborY="-268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90AA270-7618-B341-97DC-37813D2A7D31}" type="pres">
      <dgm:prSet presAssocID="{9C663670-CFA6-4543-A594-F7F3F1BC590D}" presName="rootConnector" presStyleLbl="node3" presStyleIdx="4" presStyleCnt="6"/>
      <dgm:spPr/>
      <dgm:t>
        <a:bodyPr/>
        <a:lstStyle/>
        <a:p>
          <a:endParaRPr lang="en-US"/>
        </a:p>
      </dgm:t>
    </dgm:pt>
    <dgm:pt modelId="{5152B494-85AE-304E-BBA3-2C379DE60B00}" type="pres">
      <dgm:prSet presAssocID="{9C663670-CFA6-4543-A594-F7F3F1BC590D}" presName="hierChild4" presStyleCnt="0"/>
      <dgm:spPr/>
    </dgm:pt>
    <dgm:pt modelId="{0F659226-67B6-4043-8EF6-909AFF8AC6E6}" type="pres">
      <dgm:prSet presAssocID="{9C663670-CFA6-4543-A594-F7F3F1BC590D}" presName="hierChild5" presStyleCnt="0"/>
      <dgm:spPr/>
    </dgm:pt>
    <dgm:pt modelId="{9CF78963-D11B-EE4A-B6E2-2071B07F2B45}" type="pres">
      <dgm:prSet presAssocID="{B94166D3-B25C-8345-81AB-DC165156065F}" presName="Name37" presStyleLbl="parChTrans1D3" presStyleIdx="5" presStyleCnt="9"/>
      <dgm:spPr/>
      <dgm:t>
        <a:bodyPr/>
        <a:lstStyle/>
        <a:p>
          <a:endParaRPr lang="en-US"/>
        </a:p>
      </dgm:t>
    </dgm:pt>
    <dgm:pt modelId="{47240E07-B5B6-9F43-B276-66E063A9C926}" type="pres">
      <dgm:prSet presAssocID="{9B1FD919-C66D-A44E-A4ED-A8C64C418332}" presName="hierRoot2" presStyleCnt="0">
        <dgm:presLayoutVars>
          <dgm:hierBranch val="init"/>
        </dgm:presLayoutVars>
      </dgm:prSet>
      <dgm:spPr/>
    </dgm:pt>
    <dgm:pt modelId="{01A50C78-7FB0-534C-8F47-30745DEFB36D}" type="pres">
      <dgm:prSet presAssocID="{9B1FD919-C66D-A44E-A4ED-A8C64C418332}" presName="rootComposite" presStyleCnt="0"/>
      <dgm:spPr/>
    </dgm:pt>
    <dgm:pt modelId="{4442D098-840B-9044-A90D-C76566B2ED8B}" type="pres">
      <dgm:prSet presAssocID="{9B1FD919-C66D-A44E-A4ED-A8C64C418332}" presName="rootText" presStyleLbl="node3" presStyleIdx="5" presStyleCnt="6" custLinFactNeighborX="3994" custLinFactNeighborY="-268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2411CC9-2E1E-D944-A8E4-A11AAEA3E407}" type="pres">
      <dgm:prSet presAssocID="{9B1FD919-C66D-A44E-A4ED-A8C64C418332}" presName="rootConnector" presStyleLbl="node3" presStyleIdx="5" presStyleCnt="6"/>
      <dgm:spPr/>
      <dgm:t>
        <a:bodyPr/>
        <a:lstStyle/>
        <a:p>
          <a:endParaRPr lang="en-US"/>
        </a:p>
      </dgm:t>
    </dgm:pt>
    <dgm:pt modelId="{ED82858C-2468-494B-A05E-32AFAAB1E6A7}" type="pres">
      <dgm:prSet presAssocID="{9B1FD919-C66D-A44E-A4ED-A8C64C418332}" presName="hierChild4" presStyleCnt="0"/>
      <dgm:spPr/>
    </dgm:pt>
    <dgm:pt modelId="{8456B146-2B59-874D-874A-8348D463F169}" type="pres">
      <dgm:prSet presAssocID="{9B1FD919-C66D-A44E-A4ED-A8C64C418332}" presName="hierChild5" presStyleCnt="0"/>
      <dgm:spPr/>
    </dgm:pt>
    <dgm:pt modelId="{933425B4-D4BB-C449-BF24-8AE2FFD3F8E1}" type="pres">
      <dgm:prSet presAssocID="{22905C46-1B61-7E49-94F6-08A8A6319A86}" presName="hierChild5" presStyleCnt="0"/>
      <dgm:spPr/>
    </dgm:pt>
    <dgm:pt modelId="{7FF0CCFD-73FE-A142-871E-8A2F172AD152}" type="pres">
      <dgm:prSet presAssocID="{7026D85C-30C5-5041-8518-DAB1333E963D}" presName="Name37" presStyleLbl="parChTrans1D2" presStyleIdx="3" presStyleCnt="6"/>
      <dgm:spPr/>
      <dgm:t>
        <a:bodyPr/>
        <a:lstStyle/>
        <a:p>
          <a:endParaRPr lang="en-US"/>
        </a:p>
      </dgm:t>
    </dgm:pt>
    <dgm:pt modelId="{CF2EE98E-1A21-8F45-92BA-710CE67019C4}" type="pres">
      <dgm:prSet presAssocID="{6C47DDD9-96DC-B043-8C5C-A26148C23937}" presName="hierRoot2" presStyleCnt="0">
        <dgm:presLayoutVars>
          <dgm:hierBranch val="init"/>
        </dgm:presLayoutVars>
      </dgm:prSet>
      <dgm:spPr/>
    </dgm:pt>
    <dgm:pt modelId="{692B204C-D684-5848-ABF6-98499FA0A363}" type="pres">
      <dgm:prSet presAssocID="{6C47DDD9-96DC-B043-8C5C-A26148C23937}" presName="rootComposite" presStyleCnt="0"/>
      <dgm:spPr/>
    </dgm:pt>
    <dgm:pt modelId="{2AD4AE18-C6D6-D54B-BDC9-757343A06BA1}" type="pres">
      <dgm:prSet presAssocID="{6C47DDD9-96DC-B043-8C5C-A26148C23937}" presName="rootText" presStyleLbl="node2" presStyleIdx="3" presStyleCnt="4" custLinFactNeighborX="17280" custLinFactNeighborY="-1771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40F907D-2B82-9543-A910-9B914C245021}" type="pres">
      <dgm:prSet presAssocID="{6C47DDD9-96DC-B043-8C5C-A26148C23937}" presName="rootConnector" presStyleLbl="node2" presStyleIdx="3" presStyleCnt="4"/>
      <dgm:spPr/>
      <dgm:t>
        <a:bodyPr/>
        <a:lstStyle/>
        <a:p>
          <a:endParaRPr lang="en-US"/>
        </a:p>
      </dgm:t>
    </dgm:pt>
    <dgm:pt modelId="{D226110A-D773-BE46-BAA6-2DF7AA4921D9}" type="pres">
      <dgm:prSet presAssocID="{6C47DDD9-96DC-B043-8C5C-A26148C23937}" presName="hierChild4" presStyleCnt="0"/>
      <dgm:spPr/>
    </dgm:pt>
    <dgm:pt modelId="{9CB391EE-22AF-724B-81DF-CAFF28B22690}" type="pres">
      <dgm:prSet presAssocID="{6C47DDD9-96DC-B043-8C5C-A26148C23937}" presName="hierChild5" presStyleCnt="0"/>
      <dgm:spPr/>
    </dgm:pt>
    <dgm:pt modelId="{FE48B668-6647-BC48-95AB-5FEF6600EB76}" type="pres">
      <dgm:prSet presAssocID="{E6CFDFD3-9AA1-1443-9AB0-47423623E7E7}" presName="hierChild3" presStyleCnt="0"/>
      <dgm:spPr/>
    </dgm:pt>
    <dgm:pt modelId="{11DF727D-D4B0-EA41-9B7C-1C0C3310FBED}" type="pres">
      <dgm:prSet presAssocID="{B7D348E7-81FC-5741-A153-EC7A1011735C}" presName="Name111" presStyleLbl="parChTrans1D2" presStyleIdx="4" presStyleCnt="6"/>
      <dgm:spPr/>
    </dgm:pt>
    <dgm:pt modelId="{1130607E-3554-C54C-A109-8B3FCCF3D0A9}" type="pres">
      <dgm:prSet presAssocID="{8CF3F9A4-23E7-774B-A74B-87E2A94E81E2}" presName="hierRoot3" presStyleCnt="0">
        <dgm:presLayoutVars>
          <dgm:hierBranch val="init"/>
        </dgm:presLayoutVars>
      </dgm:prSet>
      <dgm:spPr/>
    </dgm:pt>
    <dgm:pt modelId="{4A66CDBD-7505-5F4A-A0BB-22CDB1D0DC5D}" type="pres">
      <dgm:prSet presAssocID="{8CF3F9A4-23E7-774B-A74B-87E2A94E81E2}" presName="rootComposite3" presStyleCnt="0"/>
      <dgm:spPr/>
    </dgm:pt>
    <dgm:pt modelId="{4DFF441C-14B2-DF4B-85B3-13A524950C56}" type="pres">
      <dgm:prSet presAssocID="{8CF3F9A4-23E7-774B-A74B-87E2A94E81E2}" presName="rootText3" presStyleLbl="asst1" presStyleIdx="0" presStyleCnt="8" custLinFactNeighborX="633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8D24963-0A9E-E944-A695-60008386A003}" type="pres">
      <dgm:prSet presAssocID="{8CF3F9A4-23E7-774B-A74B-87E2A94E81E2}" presName="rootConnector3" presStyleLbl="asst1" presStyleIdx="0" presStyleCnt="8"/>
      <dgm:spPr/>
      <dgm:t>
        <a:bodyPr/>
        <a:lstStyle/>
        <a:p>
          <a:endParaRPr lang="en-US"/>
        </a:p>
      </dgm:t>
    </dgm:pt>
    <dgm:pt modelId="{3BA6D29A-28DF-474D-8C86-4697885D2A35}" type="pres">
      <dgm:prSet presAssocID="{8CF3F9A4-23E7-774B-A74B-87E2A94E81E2}" presName="hierChild6" presStyleCnt="0"/>
      <dgm:spPr/>
    </dgm:pt>
    <dgm:pt modelId="{469D3DB0-3819-0F45-AC58-8784E3EF66CD}" type="pres">
      <dgm:prSet presAssocID="{8CF3F9A4-23E7-774B-A74B-87E2A94E81E2}" presName="hierChild7" presStyleCnt="0"/>
      <dgm:spPr/>
    </dgm:pt>
    <dgm:pt modelId="{A72B484F-C8B3-A048-917B-25B2EEC51187}" type="pres">
      <dgm:prSet presAssocID="{609B8CFF-3B9D-0842-8252-A6842A4F17C0}" presName="Name111" presStyleLbl="parChTrans1D3" presStyleIdx="6" presStyleCnt="9"/>
      <dgm:spPr/>
      <dgm:t>
        <a:bodyPr/>
        <a:lstStyle/>
        <a:p>
          <a:endParaRPr lang="en-US"/>
        </a:p>
      </dgm:t>
    </dgm:pt>
    <dgm:pt modelId="{E2EA0353-3E5B-7546-9991-804C946B4518}" type="pres">
      <dgm:prSet presAssocID="{65BF5F30-816E-634B-82D5-D0EFABF77B3D}" presName="hierRoot3" presStyleCnt="0">
        <dgm:presLayoutVars>
          <dgm:hierBranch val="init"/>
        </dgm:presLayoutVars>
      </dgm:prSet>
      <dgm:spPr/>
    </dgm:pt>
    <dgm:pt modelId="{1DB63A66-C3A2-C447-8E8D-F0627F5322B1}" type="pres">
      <dgm:prSet presAssocID="{65BF5F30-816E-634B-82D5-D0EFABF77B3D}" presName="rootComposite3" presStyleCnt="0"/>
      <dgm:spPr/>
    </dgm:pt>
    <dgm:pt modelId="{9D50F8FA-7F80-3B41-AE2A-A807D8F18F92}" type="pres">
      <dgm:prSet presAssocID="{65BF5F30-816E-634B-82D5-D0EFABF77B3D}" presName="rootText3" presStyleLbl="asst1" presStyleIdx="1" presStyleCnt="8" custLinFactNeighborX="12032" custLinFactNeighborY="-1849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7E56183-786F-0A46-9963-327774D49304}" type="pres">
      <dgm:prSet presAssocID="{65BF5F30-816E-634B-82D5-D0EFABF77B3D}" presName="rootConnector3" presStyleLbl="asst1" presStyleIdx="1" presStyleCnt="8"/>
      <dgm:spPr/>
      <dgm:t>
        <a:bodyPr/>
        <a:lstStyle/>
        <a:p>
          <a:endParaRPr lang="en-US"/>
        </a:p>
      </dgm:t>
    </dgm:pt>
    <dgm:pt modelId="{71F4FF1F-F138-FA45-B3D7-533860AC165D}" type="pres">
      <dgm:prSet presAssocID="{65BF5F30-816E-634B-82D5-D0EFABF77B3D}" presName="hierChild6" presStyleCnt="0"/>
      <dgm:spPr/>
    </dgm:pt>
    <dgm:pt modelId="{1AEC75C5-6DE8-3044-9EE9-337C68C0AD6A}" type="pres">
      <dgm:prSet presAssocID="{65BF5F30-816E-634B-82D5-D0EFABF77B3D}" presName="hierChild7" presStyleCnt="0"/>
      <dgm:spPr/>
    </dgm:pt>
    <dgm:pt modelId="{59C4F998-50ED-8A46-82DE-B2F562B7CDD4}" type="pres">
      <dgm:prSet presAssocID="{0059665C-2207-874B-93B6-8B33348E4591}" presName="Name111" presStyleLbl="parChTrans1D3" presStyleIdx="7" presStyleCnt="9"/>
      <dgm:spPr/>
      <dgm:t>
        <a:bodyPr/>
        <a:lstStyle/>
        <a:p>
          <a:endParaRPr lang="en-US"/>
        </a:p>
      </dgm:t>
    </dgm:pt>
    <dgm:pt modelId="{9C5BF47F-574B-3B46-9B61-67A41AC417F4}" type="pres">
      <dgm:prSet presAssocID="{D19211CB-8083-C642-9174-279FD42014B1}" presName="hierRoot3" presStyleCnt="0">
        <dgm:presLayoutVars>
          <dgm:hierBranch val="init"/>
        </dgm:presLayoutVars>
      </dgm:prSet>
      <dgm:spPr/>
    </dgm:pt>
    <dgm:pt modelId="{5EDCF270-2530-5541-92C0-D86E3D143513}" type="pres">
      <dgm:prSet presAssocID="{D19211CB-8083-C642-9174-279FD42014B1}" presName="rootComposite3" presStyleCnt="0"/>
      <dgm:spPr/>
    </dgm:pt>
    <dgm:pt modelId="{2B468643-B54A-8549-8ED7-C3CEFCE742F2}" type="pres">
      <dgm:prSet presAssocID="{D19211CB-8083-C642-9174-279FD42014B1}" presName="rootText3" presStyleLbl="asst1" presStyleIdx="2" presStyleCnt="8" custLinFactNeighborX="61187" custLinFactNeighborY="-19165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F263461-1F43-0D46-8321-FBAA155F6824}" type="pres">
      <dgm:prSet presAssocID="{D19211CB-8083-C642-9174-279FD42014B1}" presName="rootConnector3" presStyleLbl="asst1" presStyleIdx="2" presStyleCnt="8"/>
      <dgm:spPr/>
      <dgm:t>
        <a:bodyPr/>
        <a:lstStyle/>
        <a:p>
          <a:endParaRPr lang="en-US"/>
        </a:p>
      </dgm:t>
    </dgm:pt>
    <dgm:pt modelId="{A8D1B85F-DB35-404F-9826-1906F142C07E}" type="pres">
      <dgm:prSet presAssocID="{D19211CB-8083-C642-9174-279FD42014B1}" presName="hierChild6" presStyleCnt="0"/>
      <dgm:spPr/>
    </dgm:pt>
    <dgm:pt modelId="{9874CCEF-6F94-C342-AA68-5F45B9935191}" type="pres">
      <dgm:prSet presAssocID="{D19211CB-8083-C642-9174-279FD42014B1}" presName="hierChild7" presStyleCnt="0"/>
      <dgm:spPr/>
    </dgm:pt>
    <dgm:pt modelId="{8A1637EF-B1A8-ED49-BF7D-10DC3162406D}" type="pres">
      <dgm:prSet presAssocID="{5BA0AF07-46CF-024F-9DF8-347FB0CF5069}" presName="Name111" presStyleLbl="parChTrans1D2" presStyleIdx="5" presStyleCnt="6"/>
      <dgm:spPr/>
      <dgm:t>
        <a:bodyPr/>
        <a:lstStyle/>
        <a:p>
          <a:endParaRPr lang="en-US"/>
        </a:p>
      </dgm:t>
    </dgm:pt>
    <dgm:pt modelId="{017524D7-DB8E-7243-8978-0C58BAC169BB}" type="pres">
      <dgm:prSet presAssocID="{0AF3E715-8C0E-4A49-9A52-E103197CCB50}" presName="hierRoot3" presStyleCnt="0">
        <dgm:presLayoutVars>
          <dgm:hierBranch val="init"/>
        </dgm:presLayoutVars>
      </dgm:prSet>
      <dgm:spPr/>
    </dgm:pt>
    <dgm:pt modelId="{2AD84ADC-A791-9D4F-9AE2-E1061C0F987F}" type="pres">
      <dgm:prSet presAssocID="{0AF3E715-8C0E-4A49-9A52-E103197CCB50}" presName="rootComposite3" presStyleCnt="0"/>
      <dgm:spPr/>
    </dgm:pt>
    <dgm:pt modelId="{8ADB2832-FEE1-4A4E-88B8-094103E6259A}" type="pres">
      <dgm:prSet presAssocID="{0AF3E715-8C0E-4A49-9A52-E103197CCB50}" presName="rootText3" presStyleLbl="asst1" presStyleIdx="3" presStyleCnt="8" custLinFactNeighborX="98467" custLinFactNeighborY="345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9B78780-B12F-AD48-8AF6-9977B6098272}" type="pres">
      <dgm:prSet presAssocID="{0AF3E715-8C0E-4A49-9A52-E103197CCB50}" presName="rootConnector3" presStyleLbl="asst1" presStyleIdx="3" presStyleCnt="8"/>
      <dgm:spPr/>
      <dgm:t>
        <a:bodyPr/>
        <a:lstStyle/>
        <a:p>
          <a:endParaRPr lang="en-US"/>
        </a:p>
      </dgm:t>
    </dgm:pt>
    <dgm:pt modelId="{948BF50B-87F1-AD47-ABB1-4D01C784716A}" type="pres">
      <dgm:prSet presAssocID="{0AF3E715-8C0E-4A49-9A52-E103197CCB50}" presName="hierChild6" presStyleCnt="0"/>
      <dgm:spPr/>
    </dgm:pt>
    <dgm:pt modelId="{A85C04B1-28F9-D842-ACD1-7A15CC29F4C5}" type="pres">
      <dgm:prSet presAssocID="{0AF3E715-8C0E-4A49-9A52-E103197CCB50}" presName="hierChild7" presStyleCnt="0"/>
      <dgm:spPr/>
    </dgm:pt>
    <dgm:pt modelId="{A84066D5-F65E-6649-B526-E92F03FC948D}" type="pres">
      <dgm:prSet presAssocID="{9FDF3D69-75B3-F247-ADE7-B87B66D7E88A}" presName="Name111" presStyleLbl="parChTrans1D3" presStyleIdx="8" presStyleCnt="9"/>
      <dgm:spPr/>
    </dgm:pt>
    <dgm:pt modelId="{E8408DDF-BC80-7B4E-9041-C7E4DCB17297}" type="pres">
      <dgm:prSet presAssocID="{444F9110-1CAA-6A40-A77A-C0DB4D228417}" presName="hierRoot3" presStyleCnt="0">
        <dgm:presLayoutVars>
          <dgm:hierBranch val="init"/>
        </dgm:presLayoutVars>
      </dgm:prSet>
      <dgm:spPr/>
    </dgm:pt>
    <dgm:pt modelId="{E08E6BB6-AF5B-3A41-8CC0-A6574A94BDF1}" type="pres">
      <dgm:prSet presAssocID="{444F9110-1CAA-6A40-A77A-C0DB4D228417}" presName="rootComposite3" presStyleCnt="0"/>
      <dgm:spPr/>
    </dgm:pt>
    <dgm:pt modelId="{CACD2720-6D9C-C840-B989-B83A40F26E8E}" type="pres">
      <dgm:prSet presAssocID="{444F9110-1CAA-6A40-A77A-C0DB4D228417}" presName="rootText3" presStyleLbl="asst1" presStyleIdx="4" presStyleCnt="8" custLinFactX="100000" custLinFactNeighborX="120695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53BD236-35EA-E744-A083-068EB81956CA}" type="pres">
      <dgm:prSet presAssocID="{444F9110-1CAA-6A40-A77A-C0DB4D228417}" presName="rootConnector3" presStyleLbl="asst1" presStyleIdx="4" presStyleCnt="8"/>
      <dgm:spPr/>
      <dgm:t>
        <a:bodyPr/>
        <a:lstStyle/>
        <a:p>
          <a:endParaRPr lang="en-US"/>
        </a:p>
      </dgm:t>
    </dgm:pt>
    <dgm:pt modelId="{2F1D0EC2-7823-6E4C-B519-1703E483CA22}" type="pres">
      <dgm:prSet presAssocID="{444F9110-1CAA-6A40-A77A-C0DB4D228417}" presName="hierChild6" presStyleCnt="0"/>
      <dgm:spPr/>
    </dgm:pt>
    <dgm:pt modelId="{A319FB34-E1D9-BA48-86AF-EB61A4DA2D26}" type="pres">
      <dgm:prSet presAssocID="{444F9110-1CAA-6A40-A77A-C0DB4D228417}" presName="hierChild7" presStyleCnt="0"/>
      <dgm:spPr/>
    </dgm:pt>
    <dgm:pt modelId="{B69E2C30-A00D-8F4A-814C-B98215CDB3EC}" type="pres">
      <dgm:prSet presAssocID="{027B5EB4-3197-104E-BA77-56CCA6AF8F4D}" presName="Name111" presStyleLbl="parChTrans1D4" presStyleIdx="0" presStyleCnt="3"/>
      <dgm:spPr/>
    </dgm:pt>
    <dgm:pt modelId="{C285A700-D98E-2B47-AFEB-E99D2968539A}" type="pres">
      <dgm:prSet presAssocID="{1EB3E610-9639-1E44-8D26-B67247769C37}" presName="hierRoot3" presStyleCnt="0">
        <dgm:presLayoutVars>
          <dgm:hierBranch val="init"/>
        </dgm:presLayoutVars>
      </dgm:prSet>
      <dgm:spPr/>
    </dgm:pt>
    <dgm:pt modelId="{96EC537C-1B2F-B54D-9C63-749F649142A4}" type="pres">
      <dgm:prSet presAssocID="{1EB3E610-9639-1E44-8D26-B67247769C37}" presName="rootComposite3" presStyleCnt="0"/>
      <dgm:spPr/>
    </dgm:pt>
    <dgm:pt modelId="{BD51EE74-E80A-D346-A9E5-207CB613E41D}" type="pres">
      <dgm:prSet presAssocID="{1EB3E610-9639-1E44-8D26-B67247769C37}" presName="rootText3" presStyleLbl="asst1" presStyleIdx="5" presStyleCnt="8" custLinFactX="17416" custLinFactNeighborX="100000" custLinFactNeighborY="739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9ABC306-5D15-6642-B87E-338D6A7FC104}" type="pres">
      <dgm:prSet presAssocID="{1EB3E610-9639-1E44-8D26-B67247769C37}" presName="rootConnector3" presStyleLbl="asst1" presStyleIdx="5" presStyleCnt="8"/>
      <dgm:spPr/>
      <dgm:t>
        <a:bodyPr/>
        <a:lstStyle/>
        <a:p>
          <a:endParaRPr lang="en-US"/>
        </a:p>
      </dgm:t>
    </dgm:pt>
    <dgm:pt modelId="{6B7228C6-3B4A-BA44-B78C-70D2776596B2}" type="pres">
      <dgm:prSet presAssocID="{1EB3E610-9639-1E44-8D26-B67247769C37}" presName="hierChild6" presStyleCnt="0"/>
      <dgm:spPr/>
    </dgm:pt>
    <dgm:pt modelId="{3447F6F2-612A-C348-9D60-9C8AF6330DEE}" type="pres">
      <dgm:prSet presAssocID="{1EB3E610-9639-1E44-8D26-B67247769C37}" presName="hierChild7" presStyleCnt="0"/>
      <dgm:spPr/>
    </dgm:pt>
    <dgm:pt modelId="{DA52F0DC-3AB3-344F-9676-AFD7363B4376}" type="pres">
      <dgm:prSet presAssocID="{AFF74652-5F85-5D48-ABBF-C790303FF7EC}" presName="Name111" presStyleLbl="parChTrans1D4" presStyleIdx="1" presStyleCnt="3"/>
      <dgm:spPr/>
    </dgm:pt>
    <dgm:pt modelId="{F9A14326-8700-4D41-B97D-240821194ADF}" type="pres">
      <dgm:prSet presAssocID="{8355FCF1-8A43-C44E-BA55-25565CF37FF4}" presName="hierRoot3" presStyleCnt="0">
        <dgm:presLayoutVars>
          <dgm:hierBranch val="init"/>
        </dgm:presLayoutVars>
      </dgm:prSet>
      <dgm:spPr/>
    </dgm:pt>
    <dgm:pt modelId="{CF40A7A0-3575-C549-8657-8B154206D7E5}" type="pres">
      <dgm:prSet presAssocID="{8355FCF1-8A43-C44E-BA55-25565CF37FF4}" presName="rootComposite3" presStyleCnt="0"/>
      <dgm:spPr/>
    </dgm:pt>
    <dgm:pt modelId="{EC72C55A-C144-094F-A0AE-7EE51D4CFD37}" type="pres">
      <dgm:prSet presAssocID="{8355FCF1-8A43-C44E-BA55-25565CF37FF4}" presName="rootText3" presStyleLbl="asst1" presStyleIdx="6" presStyleCnt="8" custLinFactX="100000" custLinFactNeighborX="120695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DE0FDDF-577B-7643-881E-55AF4779CCFD}" type="pres">
      <dgm:prSet presAssocID="{8355FCF1-8A43-C44E-BA55-25565CF37FF4}" presName="rootConnector3" presStyleLbl="asst1" presStyleIdx="6" presStyleCnt="8"/>
      <dgm:spPr/>
      <dgm:t>
        <a:bodyPr/>
        <a:lstStyle/>
        <a:p>
          <a:endParaRPr lang="en-US"/>
        </a:p>
      </dgm:t>
    </dgm:pt>
    <dgm:pt modelId="{99B22A16-6631-CE42-B9E8-64A566743133}" type="pres">
      <dgm:prSet presAssocID="{8355FCF1-8A43-C44E-BA55-25565CF37FF4}" presName="hierChild6" presStyleCnt="0"/>
      <dgm:spPr/>
    </dgm:pt>
    <dgm:pt modelId="{C71ADB02-87CA-3646-B3B0-B3A3B5B7FE1A}" type="pres">
      <dgm:prSet presAssocID="{8355FCF1-8A43-C44E-BA55-25565CF37FF4}" presName="hierChild7" presStyleCnt="0"/>
      <dgm:spPr/>
    </dgm:pt>
    <dgm:pt modelId="{DF4497EC-D7D5-7E4B-B82F-5B3B4C3A1B03}" type="pres">
      <dgm:prSet presAssocID="{AA14FE18-E434-ED42-9268-BABC0DC9B3B5}" presName="Name111" presStyleLbl="parChTrans1D4" presStyleIdx="2" presStyleCnt="3"/>
      <dgm:spPr/>
    </dgm:pt>
    <dgm:pt modelId="{866E0F13-16C7-2E4F-AD1B-3D4BC6D9AC36}" type="pres">
      <dgm:prSet presAssocID="{90DD9C7B-9660-5A41-91FE-B52FF37083C1}" presName="hierRoot3" presStyleCnt="0">
        <dgm:presLayoutVars>
          <dgm:hierBranch val="init"/>
        </dgm:presLayoutVars>
      </dgm:prSet>
      <dgm:spPr/>
    </dgm:pt>
    <dgm:pt modelId="{ED96A17A-0AE0-A54A-ADF7-EB0F6F4D9BC5}" type="pres">
      <dgm:prSet presAssocID="{90DD9C7B-9660-5A41-91FE-B52FF37083C1}" presName="rootComposite3" presStyleCnt="0"/>
      <dgm:spPr/>
    </dgm:pt>
    <dgm:pt modelId="{95DFD283-FD54-1444-B2A2-E7847D2DDAC3}" type="pres">
      <dgm:prSet presAssocID="{90DD9C7B-9660-5A41-91FE-B52FF37083C1}" presName="rootText3" presStyleLbl="asst1" presStyleIdx="7" presStyleCnt="8" custLinFactX="100000" custLinFactY="-34961" custLinFactNeighborX="130465" custLinFactNeighborY="-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682CDBD-57B2-B542-827D-6FC2D091F221}" type="pres">
      <dgm:prSet presAssocID="{90DD9C7B-9660-5A41-91FE-B52FF37083C1}" presName="rootConnector3" presStyleLbl="asst1" presStyleIdx="7" presStyleCnt="8"/>
      <dgm:spPr/>
      <dgm:t>
        <a:bodyPr/>
        <a:lstStyle/>
        <a:p>
          <a:endParaRPr lang="en-US"/>
        </a:p>
      </dgm:t>
    </dgm:pt>
    <dgm:pt modelId="{63151E45-0842-EA4E-A0ED-D7F9166562A3}" type="pres">
      <dgm:prSet presAssocID="{90DD9C7B-9660-5A41-91FE-B52FF37083C1}" presName="hierChild6" presStyleCnt="0"/>
      <dgm:spPr/>
    </dgm:pt>
    <dgm:pt modelId="{EBA4DC24-05E6-0A43-AC36-95252D3B2E24}" type="pres">
      <dgm:prSet presAssocID="{90DD9C7B-9660-5A41-91FE-B52FF37083C1}" presName="hierChild7" presStyleCnt="0"/>
      <dgm:spPr/>
    </dgm:pt>
  </dgm:ptLst>
  <dgm:cxnLst>
    <dgm:cxn modelId="{67DAC5FE-0B9B-6442-82FE-F07F604DB021}" srcId="{ED8D0476-3970-6A48-A067-D87E699286B0}" destId="{362601BE-54EF-1D45-BDC7-A0E70A6F03DE}" srcOrd="1" destOrd="0" parTransId="{A89DF647-3E4B-4E41-A2E2-0420BF44D823}" sibTransId="{800FA16C-DC0D-414F-AA8B-AE7D57F01140}"/>
    <dgm:cxn modelId="{231D7C02-4B22-4C4B-935D-F8CA84AB2233}" type="presOf" srcId="{362601BE-54EF-1D45-BDC7-A0E70A6F03DE}" destId="{3EE7E235-A036-3A44-B306-302174FB53AD}" srcOrd="1" destOrd="0" presId="urn:microsoft.com/office/officeart/2005/8/layout/orgChart1"/>
    <dgm:cxn modelId="{067CA587-7734-0C40-818D-BB3DA2F4BFB8}" type="presOf" srcId="{B7D348E7-81FC-5741-A153-EC7A1011735C}" destId="{11DF727D-D4B0-EA41-9B7C-1C0C3310FBED}" srcOrd="0" destOrd="0" presId="urn:microsoft.com/office/officeart/2005/8/layout/orgChart1"/>
    <dgm:cxn modelId="{C19A125B-A5DC-434B-AEE0-53F34A8B724E}" srcId="{0AF3E715-8C0E-4A49-9A52-E103197CCB50}" destId="{444F9110-1CAA-6A40-A77A-C0DB4D228417}" srcOrd="0" destOrd="0" parTransId="{9FDF3D69-75B3-F247-ADE7-B87B66D7E88A}" sibTransId="{A94E9855-298C-E546-9CC4-52A77A5D5069}"/>
    <dgm:cxn modelId="{950DDB83-902C-1D43-AD89-2E5B0A8E8679}" srcId="{444F9110-1CAA-6A40-A77A-C0DB4D228417}" destId="{8355FCF1-8A43-C44E-BA55-25565CF37FF4}" srcOrd="1" destOrd="0" parTransId="{AFF74652-5F85-5D48-ABBF-C790303FF7EC}" sibTransId="{926A750E-3456-7748-804E-E9FD8DEE8E05}"/>
    <dgm:cxn modelId="{DF7D85E9-9485-7D4D-9A23-A17C78C7651B}" type="presOf" srcId="{9FDF3D69-75B3-F247-ADE7-B87B66D7E88A}" destId="{A84066D5-F65E-6649-B526-E92F03FC948D}" srcOrd="0" destOrd="0" presId="urn:microsoft.com/office/officeart/2005/8/layout/orgChart1"/>
    <dgm:cxn modelId="{C8F092B4-F90E-5B41-8EF0-D18E60811035}" type="presOf" srcId="{CEDF15A6-D808-9048-813E-BFF9EBE341C7}" destId="{BCD7BFA7-23E3-BB40-BA06-3E733FC2E9C4}" srcOrd="0" destOrd="0" presId="urn:microsoft.com/office/officeart/2005/8/layout/orgChart1"/>
    <dgm:cxn modelId="{E11E333C-8AB4-1C4B-8BF0-066BAF7B627B}" type="presOf" srcId="{0AF3E715-8C0E-4A49-9A52-E103197CCB50}" destId="{99B78780-B12F-AD48-8AF6-9977B6098272}" srcOrd="1" destOrd="0" presId="urn:microsoft.com/office/officeart/2005/8/layout/orgChart1"/>
    <dgm:cxn modelId="{6D52E035-D5A0-A84E-8A2D-25F6BA8BD9C2}" type="presOf" srcId="{362601BE-54EF-1D45-BDC7-A0E70A6F03DE}" destId="{2FAD7D7F-C3CC-7846-AE36-02B7A9672DD1}" srcOrd="0" destOrd="0" presId="urn:microsoft.com/office/officeart/2005/8/layout/orgChart1"/>
    <dgm:cxn modelId="{7DFD60AC-97E1-7F42-9B3B-7F9C255C0DA3}" srcId="{E6CFDFD3-9AA1-1443-9AB0-47423623E7E7}" destId="{ED8D0476-3970-6A48-A067-D87E699286B0}" srcOrd="3" destOrd="0" parTransId="{430E9FAD-90D9-B840-AC3E-86F3021DEF3F}" sibTransId="{01D48E51-7E90-C340-B523-A2E46E503EA3}"/>
    <dgm:cxn modelId="{A4EC241D-8346-AD4E-9683-B80771EF3501}" type="presOf" srcId="{48DB8942-1D95-8E4E-ADE1-FAF0C3289261}" destId="{181F6BB6-D62B-8943-AE6F-F2FB70439E1E}" srcOrd="0" destOrd="0" presId="urn:microsoft.com/office/officeart/2005/8/layout/orgChart1"/>
    <dgm:cxn modelId="{43FE9869-506D-4B44-A4DF-BA24A0FCE09A}" type="presOf" srcId="{609B8CFF-3B9D-0842-8252-A6842A4F17C0}" destId="{A72B484F-C8B3-A048-917B-25B2EEC51187}" srcOrd="0" destOrd="0" presId="urn:microsoft.com/office/officeart/2005/8/layout/orgChart1"/>
    <dgm:cxn modelId="{F445BB2D-8D55-9F45-BA18-C6C06C823CC1}" srcId="{E6CFDFD3-9AA1-1443-9AB0-47423623E7E7}" destId="{6C47DDD9-96DC-B043-8C5C-A26148C23937}" srcOrd="5" destOrd="0" parTransId="{7026D85C-30C5-5041-8518-DAB1333E963D}" sibTransId="{0FB2A17A-3100-0943-8E85-9E9D753DC21F}"/>
    <dgm:cxn modelId="{C3112332-CB37-374F-A158-D6CEEA8FE2EE}" type="presOf" srcId="{E6CFDFD3-9AA1-1443-9AB0-47423623E7E7}" destId="{9591BF71-AAE4-644F-8930-95D252FDA515}" srcOrd="1" destOrd="0" presId="urn:microsoft.com/office/officeart/2005/8/layout/orgChart1"/>
    <dgm:cxn modelId="{8AB6E325-E2A0-1A47-8639-AE7EC0E73965}" type="presOf" srcId="{65BF5F30-816E-634B-82D5-D0EFABF77B3D}" destId="{9D50F8FA-7F80-3B41-AE2A-A807D8F18F92}" srcOrd="0" destOrd="0" presId="urn:microsoft.com/office/officeart/2005/8/layout/orgChart1"/>
    <dgm:cxn modelId="{857F58B2-203C-5F40-83BC-2B3B9C42A4CF}" type="presOf" srcId="{1EB3E610-9639-1E44-8D26-B67247769C37}" destId="{BD51EE74-E80A-D346-A9E5-207CB613E41D}" srcOrd="0" destOrd="0" presId="urn:microsoft.com/office/officeart/2005/8/layout/orgChart1"/>
    <dgm:cxn modelId="{933CDB43-8788-AA47-B0DA-1393A8A3FA21}" type="presOf" srcId="{9C663670-CFA6-4543-A594-F7F3F1BC590D}" destId="{BD1A8858-F631-114D-AC7D-2269BA25D423}" srcOrd="0" destOrd="0" presId="urn:microsoft.com/office/officeart/2005/8/layout/orgChart1"/>
    <dgm:cxn modelId="{5FB8A9F0-FD01-B541-BD6A-EA1D19D2072F}" srcId="{22905C46-1B61-7E49-94F6-08A8A6319A86}" destId="{9C663670-CFA6-4543-A594-F7F3F1BC590D}" srcOrd="0" destOrd="0" parTransId="{78FCC713-8754-994A-AE21-B4B933C3C615}" sibTransId="{8BBCA00E-3D6C-294E-983D-42C9F778A242}"/>
    <dgm:cxn modelId="{0F19467A-1A75-F34C-9CEA-88BD2951AB48}" type="presOf" srcId="{22905C46-1B61-7E49-94F6-08A8A6319A86}" destId="{137386B2-9DD9-4B48-A1C8-44699A32CC0A}" srcOrd="0" destOrd="0" presId="urn:microsoft.com/office/officeart/2005/8/layout/orgChart1"/>
    <dgm:cxn modelId="{6A2E4562-FA40-4347-A4C1-73715F30722A}" type="presOf" srcId="{D3384A6F-4564-6A46-8A22-1E9CA1A2A2ED}" destId="{8CAA1851-42D8-2B48-B04C-B35CA9B3445A}" srcOrd="0" destOrd="0" presId="urn:microsoft.com/office/officeart/2005/8/layout/orgChart1"/>
    <dgm:cxn modelId="{AC6B3237-A605-CE4B-ADC9-97421112AAB6}" type="presOf" srcId="{1EB3E610-9639-1E44-8D26-B67247769C37}" destId="{59ABC306-5D15-6642-B87E-338D6A7FC104}" srcOrd="1" destOrd="0" presId="urn:microsoft.com/office/officeart/2005/8/layout/orgChart1"/>
    <dgm:cxn modelId="{2B025422-2E36-1F42-92AD-855926665002}" srcId="{E6CFDFD3-9AA1-1443-9AB0-47423623E7E7}" destId="{F6595B37-E9C4-C244-8725-57F358FE58D2}" srcOrd="2" destOrd="0" parTransId="{D3384A6F-4564-6A46-8A22-1E9CA1A2A2ED}" sibTransId="{AFBA554F-ABF3-A148-99A7-2172ED033E58}"/>
    <dgm:cxn modelId="{15C00694-7F6A-6B4A-84BC-95E9F63F0119}" type="presOf" srcId="{6C47DDD9-96DC-B043-8C5C-A26148C23937}" destId="{540F907D-2B82-9543-A910-9B914C245021}" srcOrd="1" destOrd="0" presId="urn:microsoft.com/office/officeart/2005/8/layout/orgChart1"/>
    <dgm:cxn modelId="{BB6570D0-F236-9B49-80B1-0C22E68D6710}" type="presOf" srcId="{F6595B37-E9C4-C244-8725-57F358FE58D2}" destId="{802CA7D0-EDFD-4643-8D2E-FC6E54E087AB}" srcOrd="0" destOrd="0" presId="urn:microsoft.com/office/officeart/2005/8/layout/orgChart1"/>
    <dgm:cxn modelId="{E2ECBAC6-3D3C-2443-BCC3-9E94AD451000}" type="presOf" srcId="{F45E749F-317B-C64E-A6DB-31D0727728CF}" destId="{48953FD4-E07A-734E-92D2-907C96AD9AA2}" srcOrd="1" destOrd="0" presId="urn:microsoft.com/office/officeart/2005/8/layout/orgChart1"/>
    <dgm:cxn modelId="{158AA0B9-2BF0-5E4D-B3F2-BD739C6E65F2}" type="presOf" srcId="{F23B46A5-D289-D24D-8DD4-5D6D42BCD33E}" destId="{1D227C10-D953-2F49-966E-2368E165B229}" srcOrd="0" destOrd="0" presId="urn:microsoft.com/office/officeart/2005/8/layout/orgChart1"/>
    <dgm:cxn modelId="{97A3824B-3C3B-2D4E-B0DA-E8B84FBF8CF9}" srcId="{E6CFDFD3-9AA1-1443-9AB0-47423623E7E7}" destId="{8CF3F9A4-23E7-774B-A74B-87E2A94E81E2}" srcOrd="0" destOrd="0" parTransId="{B7D348E7-81FC-5741-A153-EC7A1011735C}" sibTransId="{C6728638-0D89-7945-9575-54636BD6433F}"/>
    <dgm:cxn modelId="{332E268B-AF64-8349-A827-FA5EE09000E6}" type="presOf" srcId="{E6CFDFD3-9AA1-1443-9AB0-47423623E7E7}" destId="{C979F448-B03E-B84E-849A-79A55DFE97DB}" srcOrd="0" destOrd="0" presId="urn:microsoft.com/office/officeart/2005/8/layout/orgChart1"/>
    <dgm:cxn modelId="{EA1AA2B9-F8A0-DF40-A92C-0EC3B28647B7}" type="presOf" srcId="{9B1FD919-C66D-A44E-A4ED-A8C64C418332}" destId="{4442D098-840B-9044-A90D-C76566B2ED8B}" srcOrd="0" destOrd="0" presId="urn:microsoft.com/office/officeart/2005/8/layout/orgChart1"/>
    <dgm:cxn modelId="{74075B85-5F63-FC44-8DB2-702C8F9AE711}" type="presOf" srcId="{ED8D0476-3970-6A48-A067-D87E699286B0}" destId="{76C31F04-9742-814F-8CCC-9F002C4961B1}" srcOrd="0" destOrd="0" presId="urn:microsoft.com/office/officeart/2005/8/layout/orgChart1"/>
    <dgm:cxn modelId="{9BC9507E-1E05-5C45-BC83-7BD2B3989476}" srcId="{F6595B37-E9C4-C244-8725-57F358FE58D2}" destId="{5DC82B81-8F74-D54D-92D0-F8507559055D}" srcOrd="1" destOrd="0" parTransId="{D2328B88-1934-BB4A-A8D5-94A723E6E313}" sibTransId="{C52CABF7-0C95-994B-A632-50AD4588414B}"/>
    <dgm:cxn modelId="{EE142D77-B6A0-504E-9664-DFB38CF34F6B}" type="presOf" srcId="{D2328B88-1934-BB4A-A8D5-94A723E6E313}" destId="{2C72DAAF-459E-FF43-A1D8-9830899D2ACC}" srcOrd="0" destOrd="0" presId="urn:microsoft.com/office/officeart/2005/8/layout/orgChart1"/>
    <dgm:cxn modelId="{F9734CC6-D2F9-4C45-BAD6-B3DFFF1D2708}" type="presOf" srcId="{78FCC713-8754-994A-AE21-B4B933C3C615}" destId="{D2EE2B0B-ADDC-3A45-A6E1-66E19A1D6989}" srcOrd="0" destOrd="0" presId="urn:microsoft.com/office/officeart/2005/8/layout/orgChart1"/>
    <dgm:cxn modelId="{E8ADA20F-D77A-2B41-A445-3A8D9A13FCE5}" type="presOf" srcId="{B3109470-109E-A142-8AF3-A5B85C10A1B5}" destId="{460B86F1-B398-1A43-9B04-5773588F4B35}" srcOrd="0" destOrd="0" presId="urn:microsoft.com/office/officeart/2005/8/layout/orgChart1"/>
    <dgm:cxn modelId="{D018F8BD-7231-8843-9897-CC79ADD0C04D}" srcId="{22905C46-1B61-7E49-94F6-08A8A6319A86}" destId="{9B1FD919-C66D-A44E-A4ED-A8C64C418332}" srcOrd="1" destOrd="0" parTransId="{B94166D3-B25C-8345-81AB-DC165156065F}" sibTransId="{E6A00B5B-42F1-6344-9715-360E035893CA}"/>
    <dgm:cxn modelId="{B0B018F6-0EE4-FD4A-BE05-E323CCB1E6E6}" type="presOf" srcId="{22905C46-1B61-7E49-94F6-08A8A6319A86}" destId="{F3CD4F41-3B74-8B4A-AAAA-74B639CBA38D}" srcOrd="1" destOrd="0" presId="urn:microsoft.com/office/officeart/2005/8/layout/orgChart1"/>
    <dgm:cxn modelId="{956EF7CB-CD7B-3F4D-9556-DDFABC6393ED}" type="presOf" srcId="{8CF3F9A4-23E7-774B-A74B-87E2A94E81E2}" destId="{4DFF441C-14B2-DF4B-85B3-13A524950C56}" srcOrd="0" destOrd="0" presId="urn:microsoft.com/office/officeart/2005/8/layout/orgChart1"/>
    <dgm:cxn modelId="{F4A6DAEB-C8C9-0942-9DD2-CABD3D943908}" type="presOf" srcId="{5BA0AF07-46CF-024F-9DF8-347FB0CF5069}" destId="{8A1637EF-B1A8-ED49-BF7D-10DC3162406D}" srcOrd="0" destOrd="0" presId="urn:microsoft.com/office/officeart/2005/8/layout/orgChart1"/>
    <dgm:cxn modelId="{D562F0FD-488F-6F48-9D44-A50FECBB9FD0}" type="presOf" srcId="{F45E749F-317B-C64E-A6DB-31D0727728CF}" destId="{2F1A89D7-1CB0-8147-BF82-E6AF85810605}" srcOrd="0" destOrd="0" presId="urn:microsoft.com/office/officeart/2005/8/layout/orgChart1"/>
    <dgm:cxn modelId="{5CC81829-A856-4D4A-A409-2DD153452696}" type="presOf" srcId="{9C663670-CFA6-4543-A594-F7F3F1BC590D}" destId="{A90AA270-7618-B341-97DC-37813D2A7D31}" srcOrd="1" destOrd="0" presId="urn:microsoft.com/office/officeart/2005/8/layout/orgChart1"/>
    <dgm:cxn modelId="{67256D41-D166-2C4C-B76F-E59AE92011D8}" type="presOf" srcId="{F6595B37-E9C4-C244-8725-57F358FE58D2}" destId="{B68868CA-7138-1744-88D1-257E0049D9FF}" srcOrd="1" destOrd="0" presId="urn:microsoft.com/office/officeart/2005/8/layout/orgChart1"/>
    <dgm:cxn modelId="{A7991DEE-89B6-0842-BE42-C4480FB26EEA}" type="presOf" srcId="{5DC82B81-8F74-D54D-92D0-F8507559055D}" destId="{BEAF4488-9DFB-F942-9260-105026743F24}" srcOrd="0" destOrd="0" presId="urn:microsoft.com/office/officeart/2005/8/layout/orgChart1"/>
    <dgm:cxn modelId="{1A8CC328-88C4-AF4A-AFDD-CA3DB73A2EC4}" type="presOf" srcId="{B94166D3-B25C-8345-81AB-DC165156065F}" destId="{9CF78963-D11B-EE4A-B6E2-2071B07F2B45}" srcOrd="0" destOrd="0" presId="urn:microsoft.com/office/officeart/2005/8/layout/orgChart1"/>
    <dgm:cxn modelId="{8167E42D-1A15-734F-A40A-14D45A319F94}" type="presOf" srcId="{9B1FD919-C66D-A44E-A4ED-A8C64C418332}" destId="{E2411CC9-2E1E-D944-A8E4-A11AAEA3E407}" srcOrd="1" destOrd="0" presId="urn:microsoft.com/office/officeart/2005/8/layout/orgChart1"/>
    <dgm:cxn modelId="{5B221637-B02A-6C4C-BE2A-6CA13DA46499}" type="presOf" srcId="{444F9110-1CAA-6A40-A77A-C0DB4D228417}" destId="{CACD2720-6D9C-C840-B989-B83A40F26E8E}" srcOrd="0" destOrd="0" presId="urn:microsoft.com/office/officeart/2005/8/layout/orgChart1"/>
    <dgm:cxn modelId="{95A2DA77-5C5E-3E43-922B-27AA0C13FACD}" type="presOf" srcId="{8355FCF1-8A43-C44E-BA55-25565CF37FF4}" destId="{EC72C55A-C144-094F-A0AE-7EE51D4CFD37}" srcOrd="0" destOrd="0" presId="urn:microsoft.com/office/officeart/2005/8/layout/orgChart1"/>
    <dgm:cxn modelId="{4D3BCDAA-6B09-F742-8AC1-3D6ADD8E4B51}" type="presOf" srcId="{65BF5F30-816E-634B-82D5-D0EFABF77B3D}" destId="{27E56183-786F-0A46-9963-327774D49304}" srcOrd="1" destOrd="0" presId="urn:microsoft.com/office/officeart/2005/8/layout/orgChart1"/>
    <dgm:cxn modelId="{31D5B0A7-CF9D-1D49-B214-5EC7639EDED8}" srcId="{444F9110-1CAA-6A40-A77A-C0DB4D228417}" destId="{1EB3E610-9639-1E44-8D26-B67247769C37}" srcOrd="0" destOrd="0" parTransId="{027B5EB4-3197-104E-BA77-56CCA6AF8F4D}" sibTransId="{7A25147E-53B3-9946-909B-319406F2B7CB}"/>
    <dgm:cxn modelId="{CF1075D7-088A-8449-A067-223DEF40723E}" srcId="{E6CFDFD3-9AA1-1443-9AB0-47423623E7E7}" destId="{22905C46-1B61-7E49-94F6-08A8A6319A86}" srcOrd="4" destOrd="0" parTransId="{46B8D2B1-FB25-6644-9ED6-AA2E33DA0826}" sibTransId="{D60C2B05-D712-D84A-8AB7-F34868B3E6B2}"/>
    <dgm:cxn modelId="{66866185-69EE-2646-A7AB-9B51599BCA4A}" type="presOf" srcId="{7026D85C-30C5-5041-8518-DAB1333E963D}" destId="{7FF0CCFD-73FE-A142-871E-8A2F172AD152}" srcOrd="0" destOrd="0" presId="urn:microsoft.com/office/officeart/2005/8/layout/orgChart1"/>
    <dgm:cxn modelId="{64D801B4-0DFF-3D44-BB79-D15C1421CCF5}" type="presOf" srcId="{444F9110-1CAA-6A40-A77A-C0DB4D228417}" destId="{753BD236-35EA-E744-A083-068EB81956CA}" srcOrd="1" destOrd="0" presId="urn:microsoft.com/office/officeart/2005/8/layout/orgChart1"/>
    <dgm:cxn modelId="{EC7AC470-6121-4649-9C91-EEE583267135}" type="presOf" srcId="{0AF3E715-8C0E-4A49-9A52-E103197CCB50}" destId="{8ADB2832-FEE1-4A4E-88B8-094103E6259A}" srcOrd="0" destOrd="0" presId="urn:microsoft.com/office/officeart/2005/8/layout/orgChart1"/>
    <dgm:cxn modelId="{355F6C80-BD55-834F-85AB-05345A3C074B}" srcId="{B3109470-109E-A142-8AF3-A5B85C10A1B5}" destId="{E6CFDFD3-9AA1-1443-9AB0-47423623E7E7}" srcOrd="0" destOrd="0" parTransId="{818280E1-251B-F448-AA2A-3F3A60E3B981}" sibTransId="{E8BAB792-78AE-D146-BCB8-683BAA852BFC}"/>
    <dgm:cxn modelId="{6486FFAE-8B7E-284B-BF9C-D96D302FD7DD}" srcId="{E6CFDFD3-9AA1-1443-9AB0-47423623E7E7}" destId="{0AF3E715-8C0E-4A49-9A52-E103197CCB50}" srcOrd="1" destOrd="0" parTransId="{5BA0AF07-46CF-024F-9DF8-347FB0CF5069}" sibTransId="{158B695B-8D05-C443-8614-BC9A4668797C}"/>
    <dgm:cxn modelId="{B8492CDD-F30E-644D-8BF5-774A3E69167F}" type="presOf" srcId="{AA14FE18-E434-ED42-9268-BABC0DC9B3B5}" destId="{DF4497EC-D7D5-7E4B-B82F-5B3B4C3A1B03}" srcOrd="0" destOrd="0" presId="urn:microsoft.com/office/officeart/2005/8/layout/orgChart1"/>
    <dgm:cxn modelId="{668577CA-2B63-E642-976F-A0DB702EFA25}" type="presOf" srcId="{0059665C-2207-874B-93B6-8B33348E4591}" destId="{59C4F998-50ED-8A46-82DE-B2F562B7CDD4}" srcOrd="0" destOrd="0" presId="urn:microsoft.com/office/officeart/2005/8/layout/orgChart1"/>
    <dgm:cxn modelId="{BD0E96D2-D5AB-F74B-90D5-8C7692961C9B}" type="presOf" srcId="{ED8D0476-3970-6A48-A067-D87E699286B0}" destId="{63856514-F24E-3F47-9A1C-329E0EA4BA82}" srcOrd="1" destOrd="0" presId="urn:microsoft.com/office/officeart/2005/8/layout/orgChart1"/>
    <dgm:cxn modelId="{4B3ED1F5-89D2-F844-9FDD-27D7762E5EBE}" type="presOf" srcId="{90DD9C7B-9660-5A41-91FE-B52FF37083C1}" destId="{95DFD283-FD54-1444-B2A2-E7847D2DDAC3}" srcOrd="0" destOrd="0" presId="urn:microsoft.com/office/officeart/2005/8/layout/orgChart1"/>
    <dgm:cxn modelId="{3FFA33E8-B615-5B4B-9048-1F75FED3F8F3}" type="presOf" srcId="{8CF3F9A4-23E7-774B-A74B-87E2A94E81E2}" destId="{B8D24963-0A9E-E944-A695-60008386A003}" srcOrd="1" destOrd="0" presId="urn:microsoft.com/office/officeart/2005/8/layout/orgChart1"/>
    <dgm:cxn modelId="{DBB83AFC-2DC6-DC42-9073-B48585E8D9AD}" srcId="{F6595B37-E9C4-C244-8725-57F358FE58D2}" destId="{CEDF15A6-D808-9048-813E-BFF9EBE341C7}" srcOrd="0" destOrd="0" parTransId="{48DB8942-1D95-8E4E-ADE1-FAF0C3289261}" sibTransId="{A5F7C767-55D1-1146-A42A-03CFC6AA03AB}"/>
    <dgm:cxn modelId="{69746FDD-E7AF-534F-B48B-D06CE92937F8}" type="presOf" srcId="{5DC82B81-8F74-D54D-92D0-F8507559055D}" destId="{B1EB45FF-1EAD-A243-897E-F7B7A0BC0BB3}" srcOrd="1" destOrd="0" presId="urn:microsoft.com/office/officeart/2005/8/layout/orgChart1"/>
    <dgm:cxn modelId="{9CA71B33-D4DA-8747-A36A-620737114010}" type="presOf" srcId="{46B8D2B1-FB25-6644-9ED6-AA2E33DA0826}" destId="{C57D0708-1D23-6A42-B649-56A2678EFF6F}" srcOrd="0" destOrd="0" presId="urn:microsoft.com/office/officeart/2005/8/layout/orgChart1"/>
    <dgm:cxn modelId="{786E7273-6696-9C48-8781-D2D73ADEC9B3}" srcId="{444F9110-1CAA-6A40-A77A-C0DB4D228417}" destId="{90DD9C7B-9660-5A41-91FE-B52FF37083C1}" srcOrd="2" destOrd="0" parTransId="{AA14FE18-E434-ED42-9268-BABC0DC9B3B5}" sibTransId="{C83D7EA2-F555-0B45-97E3-7B3949370B67}"/>
    <dgm:cxn modelId="{AC5384D7-2358-F34B-85DF-88D8AC4369CF}" type="presOf" srcId="{90DD9C7B-9660-5A41-91FE-B52FF37083C1}" destId="{9682CDBD-57B2-B542-827D-6FC2D091F221}" srcOrd="1" destOrd="0" presId="urn:microsoft.com/office/officeart/2005/8/layout/orgChart1"/>
    <dgm:cxn modelId="{AE3897F6-DD10-014E-9D6D-201A6B91E0BF}" type="presOf" srcId="{8355FCF1-8A43-C44E-BA55-25565CF37FF4}" destId="{CDE0FDDF-577B-7643-881E-55AF4779CCFD}" srcOrd="1" destOrd="0" presId="urn:microsoft.com/office/officeart/2005/8/layout/orgChart1"/>
    <dgm:cxn modelId="{55030BF3-9200-1547-A043-BA8F822232DC}" srcId="{8CF3F9A4-23E7-774B-A74B-87E2A94E81E2}" destId="{65BF5F30-816E-634B-82D5-D0EFABF77B3D}" srcOrd="0" destOrd="0" parTransId="{609B8CFF-3B9D-0842-8252-A6842A4F17C0}" sibTransId="{DCE7D9D8-5CBB-ED46-93CB-B33806052B4A}"/>
    <dgm:cxn modelId="{7143BC86-F9CD-D245-9670-EF6BACB44433}" srcId="{ED8D0476-3970-6A48-A067-D87E699286B0}" destId="{F45E749F-317B-C64E-A6DB-31D0727728CF}" srcOrd="0" destOrd="0" parTransId="{F23B46A5-D289-D24D-8DD4-5D6D42BCD33E}" sibTransId="{0ADFA1C5-E592-374C-903E-65C157A4C748}"/>
    <dgm:cxn modelId="{0B2B54AB-636F-5748-B656-64238D095DF9}" type="presOf" srcId="{430E9FAD-90D9-B840-AC3E-86F3021DEF3F}" destId="{9100B6A3-8B44-A244-8AC9-DDF1C4A153F7}" srcOrd="0" destOrd="0" presId="urn:microsoft.com/office/officeart/2005/8/layout/orgChart1"/>
    <dgm:cxn modelId="{38B2F935-B7D6-7D4F-959F-CAF4964B29B6}" type="presOf" srcId="{AFF74652-5F85-5D48-ABBF-C790303FF7EC}" destId="{DA52F0DC-3AB3-344F-9676-AFD7363B4376}" srcOrd="0" destOrd="0" presId="urn:microsoft.com/office/officeart/2005/8/layout/orgChart1"/>
    <dgm:cxn modelId="{25511CB9-A156-F241-A5DE-C22367937D32}" type="presOf" srcId="{D19211CB-8083-C642-9174-279FD42014B1}" destId="{2F263461-1F43-0D46-8321-FBAA155F6824}" srcOrd="1" destOrd="0" presId="urn:microsoft.com/office/officeart/2005/8/layout/orgChart1"/>
    <dgm:cxn modelId="{4901696C-401F-6144-97A3-D33CA0C66BC6}" type="presOf" srcId="{6C47DDD9-96DC-B043-8C5C-A26148C23937}" destId="{2AD4AE18-C6D6-D54B-BDC9-757343A06BA1}" srcOrd="0" destOrd="0" presId="urn:microsoft.com/office/officeart/2005/8/layout/orgChart1"/>
    <dgm:cxn modelId="{5E8DF434-5D64-3548-8262-9F7A685A7377}" type="presOf" srcId="{027B5EB4-3197-104E-BA77-56CCA6AF8F4D}" destId="{B69E2C30-A00D-8F4A-814C-B98215CDB3EC}" srcOrd="0" destOrd="0" presId="urn:microsoft.com/office/officeart/2005/8/layout/orgChart1"/>
    <dgm:cxn modelId="{D2B8B81F-03D2-9E4B-8168-79254FCD2904}" type="presOf" srcId="{A89DF647-3E4B-4E41-A2E2-0420BF44D823}" destId="{F0098A9E-0AAA-C24E-9742-27C7A5E87CF2}" srcOrd="0" destOrd="0" presId="urn:microsoft.com/office/officeart/2005/8/layout/orgChart1"/>
    <dgm:cxn modelId="{C606FC80-3A97-CF48-AF89-F076A5EDDEF7}" srcId="{8CF3F9A4-23E7-774B-A74B-87E2A94E81E2}" destId="{D19211CB-8083-C642-9174-279FD42014B1}" srcOrd="1" destOrd="0" parTransId="{0059665C-2207-874B-93B6-8B33348E4591}" sibTransId="{1AF767A9-EE29-D543-BFC2-DB5C090A9FD8}"/>
    <dgm:cxn modelId="{35FC2AB6-B475-FD43-BD70-1D98C9AD82E2}" type="presOf" srcId="{CEDF15A6-D808-9048-813E-BFF9EBE341C7}" destId="{D3FE6AAB-E2E5-EE41-8503-8774E052C2C5}" srcOrd="1" destOrd="0" presId="urn:microsoft.com/office/officeart/2005/8/layout/orgChart1"/>
    <dgm:cxn modelId="{3107D1DA-597F-C445-8D71-E7BC2F1DB3C1}" type="presOf" srcId="{D19211CB-8083-C642-9174-279FD42014B1}" destId="{2B468643-B54A-8549-8ED7-C3CEFCE742F2}" srcOrd="0" destOrd="0" presId="urn:microsoft.com/office/officeart/2005/8/layout/orgChart1"/>
    <dgm:cxn modelId="{D2E8D9AC-2774-4144-A0B8-8A6DAC517BEB}" type="presParOf" srcId="{460B86F1-B398-1A43-9B04-5773588F4B35}" destId="{D1E1003A-C61B-CA4A-BFC9-72F5D7A1A195}" srcOrd="0" destOrd="0" presId="urn:microsoft.com/office/officeart/2005/8/layout/orgChart1"/>
    <dgm:cxn modelId="{7F55BDEE-E0E1-2548-AD22-AE8C8FC0AA2E}" type="presParOf" srcId="{D1E1003A-C61B-CA4A-BFC9-72F5D7A1A195}" destId="{B6BA9C9E-D158-9349-9565-E2B84AA3801D}" srcOrd="0" destOrd="0" presId="urn:microsoft.com/office/officeart/2005/8/layout/orgChart1"/>
    <dgm:cxn modelId="{58F85057-495B-0E4A-9776-F31124D9414B}" type="presParOf" srcId="{B6BA9C9E-D158-9349-9565-E2B84AA3801D}" destId="{C979F448-B03E-B84E-849A-79A55DFE97DB}" srcOrd="0" destOrd="0" presId="urn:microsoft.com/office/officeart/2005/8/layout/orgChart1"/>
    <dgm:cxn modelId="{2FB0C953-6007-9D4E-A84F-7553D0217284}" type="presParOf" srcId="{B6BA9C9E-D158-9349-9565-E2B84AA3801D}" destId="{9591BF71-AAE4-644F-8930-95D252FDA515}" srcOrd="1" destOrd="0" presId="urn:microsoft.com/office/officeart/2005/8/layout/orgChart1"/>
    <dgm:cxn modelId="{A6FE710D-8A39-B14E-B2B5-384F92AF07CE}" type="presParOf" srcId="{D1E1003A-C61B-CA4A-BFC9-72F5D7A1A195}" destId="{5AEAAA14-62C1-CD4F-9D89-9DE217DD82E0}" srcOrd="1" destOrd="0" presId="urn:microsoft.com/office/officeart/2005/8/layout/orgChart1"/>
    <dgm:cxn modelId="{77D4499E-06E1-214F-A15C-A05288A03FFF}" type="presParOf" srcId="{5AEAAA14-62C1-CD4F-9D89-9DE217DD82E0}" destId="{8CAA1851-42D8-2B48-B04C-B35CA9B3445A}" srcOrd="0" destOrd="0" presId="urn:microsoft.com/office/officeart/2005/8/layout/orgChart1"/>
    <dgm:cxn modelId="{58D97580-B1BE-8E43-942F-2BEA65093B7B}" type="presParOf" srcId="{5AEAAA14-62C1-CD4F-9D89-9DE217DD82E0}" destId="{FE50B6CD-AB54-6843-8374-C87A0301501D}" srcOrd="1" destOrd="0" presId="urn:microsoft.com/office/officeart/2005/8/layout/orgChart1"/>
    <dgm:cxn modelId="{42640486-60B7-4B42-8B48-1E848FDEA979}" type="presParOf" srcId="{FE50B6CD-AB54-6843-8374-C87A0301501D}" destId="{E60E8834-2C6E-FD4D-A591-2507CD481FA5}" srcOrd="0" destOrd="0" presId="urn:microsoft.com/office/officeart/2005/8/layout/orgChart1"/>
    <dgm:cxn modelId="{02D09C99-97E3-4741-AD71-AF5D1C1C925E}" type="presParOf" srcId="{E60E8834-2C6E-FD4D-A591-2507CD481FA5}" destId="{802CA7D0-EDFD-4643-8D2E-FC6E54E087AB}" srcOrd="0" destOrd="0" presId="urn:microsoft.com/office/officeart/2005/8/layout/orgChart1"/>
    <dgm:cxn modelId="{0D9E8613-B188-5744-9106-D53430249FA7}" type="presParOf" srcId="{E60E8834-2C6E-FD4D-A591-2507CD481FA5}" destId="{B68868CA-7138-1744-88D1-257E0049D9FF}" srcOrd="1" destOrd="0" presId="urn:microsoft.com/office/officeart/2005/8/layout/orgChart1"/>
    <dgm:cxn modelId="{EA7D7348-6644-F04F-8551-8BFB22EEBEF2}" type="presParOf" srcId="{FE50B6CD-AB54-6843-8374-C87A0301501D}" destId="{3D6078FB-6A91-B545-95B7-E031B821BCDC}" srcOrd="1" destOrd="0" presId="urn:microsoft.com/office/officeart/2005/8/layout/orgChart1"/>
    <dgm:cxn modelId="{587BA57C-09C0-2145-ABE4-22E8B4950852}" type="presParOf" srcId="{3D6078FB-6A91-B545-95B7-E031B821BCDC}" destId="{181F6BB6-D62B-8943-AE6F-F2FB70439E1E}" srcOrd="0" destOrd="0" presId="urn:microsoft.com/office/officeart/2005/8/layout/orgChart1"/>
    <dgm:cxn modelId="{9820445D-20DE-9F49-A3D3-FA0D081DD732}" type="presParOf" srcId="{3D6078FB-6A91-B545-95B7-E031B821BCDC}" destId="{2605AFE4-9678-164C-B012-E71D4567DDA3}" srcOrd="1" destOrd="0" presId="urn:microsoft.com/office/officeart/2005/8/layout/orgChart1"/>
    <dgm:cxn modelId="{E3917961-AFED-9443-A688-2204F32BB29C}" type="presParOf" srcId="{2605AFE4-9678-164C-B012-E71D4567DDA3}" destId="{A9692340-1F01-184C-A70E-A3879852640F}" srcOrd="0" destOrd="0" presId="urn:microsoft.com/office/officeart/2005/8/layout/orgChart1"/>
    <dgm:cxn modelId="{603657DF-2468-1342-97BF-6A4FF8FF884D}" type="presParOf" srcId="{A9692340-1F01-184C-A70E-A3879852640F}" destId="{BCD7BFA7-23E3-BB40-BA06-3E733FC2E9C4}" srcOrd="0" destOrd="0" presId="urn:microsoft.com/office/officeart/2005/8/layout/orgChart1"/>
    <dgm:cxn modelId="{8AA8B3B3-2F06-EE4B-B2B2-A594003E9FC7}" type="presParOf" srcId="{A9692340-1F01-184C-A70E-A3879852640F}" destId="{D3FE6AAB-E2E5-EE41-8503-8774E052C2C5}" srcOrd="1" destOrd="0" presId="urn:microsoft.com/office/officeart/2005/8/layout/orgChart1"/>
    <dgm:cxn modelId="{918D6036-4C5A-484C-ADAD-B563E3B1962A}" type="presParOf" srcId="{2605AFE4-9678-164C-B012-E71D4567DDA3}" destId="{D797F37C-DD1B-E348-9BFC-FDA4BBDF3FE0}" srcOrd="1" destOrd="0" presId="urn:microsoft.com/office/officeart/2005/8/layout/orgChart1"/>
    <dgm:cxn modelId="{502CDBDA-FD94-9D4C-B2F3-29460C004846}" type="presParOf" srcId="{2605AFE4-9678-164C-B012-E71D4567DDA3}" destId="{9DF93938-CDA0-914E-BB57-C93829228D3D}" srcOrd="2" destOrd="0" presId="urn:microsoft.com/office/officeart/2005/8/layout/orgChart1"/>
    <dgm:cxn modelId="{A1307C94-1FB6-0A4F-AB8D-D7B2ACBD0A29}" type="presParOf" srcId="{3D6078FB-6A91-B545-95B7-E031B821BCDC}" destId="{2C72DAAF-459E-FF43-A1D8-9830899D2ACC}" srcOrd="2" destOrd="0" presId="urn:microsoft.com/office/officeart/2005/8/layout/orgChart1"/>
    <dgm:cxn modelId="{C8C30028-6ABA-1048-B1AC-678A938B7B3D}" type="presParOf" srcId="{3D6078FB-6A91-B545-95B7-E031B821BCDC}" destId="{DAA507A0-CBBC-9143-B9FF-0EE4D5701765}" srcOrd="3" destOrd="0" presId="urn:microsoft.com/office/officeart/2005/8/layout/orgChart1"/>
    <dgm:cxn modelId="{8E1CC1E9-39CF-8246-9EF9-30108231A14E}" type="presParOf" srcId="{DAA507A0-CBBC-9143-B9FF-0EE4D5701765}" destId="{82A9EA2D-0C0E-564B-B6E6-164A778A3245}" srcOrd="0" destOrd="0" presId="urn:microsoft.com/office/officeart/2005/8/layout/orgChart1"/>
    <dgm:cxn modelId="{41FA0186-7315-D243-8ADF-C4E06830D67A}" type="presParOf" srcId="{82A9EA2D-0C0E-564B-B6E6-164A778A3245}" destId="{BEAF4488-9DFB-F942-9260-105026743F24}" srcOrd="0" destOrd="0" presId="urn:microsoft.com/office/officeart/2005/8/layout/orgChart1"/>
    <dgm:cxn modelId="{E3402518-6D33-A843-89DA-827F0E850047}" type="presParOf" srcId="{82A9EA2D-0C0E-564B-B6E6-164A778A3245}" destId="{B1EB45FF-1EAD-A243-897E-F7B7A0BC0BB3}" srcOrd="1" destOrd="0" presId="urn:microsoft.com/office/officeart/2005/8/layout/orgChart1"/>
    <dgm:cxn modelId="{57C6FC4F-0AE8-604D-9591-C1F19FA43F89}" type="presParOf" srcId="{DAA507A0-CBBC-9143-B9FF-0EE4D5701765}" destId="{D14A28CF-43D8-3846-8003-23017229805F}" srcOrd="1" destOrd="0" presId="urn:microsoft.com/office/officeart/2005/8/layout/orgChart1"/>
    <dgm:cxn modelId="{56893C6E-D4B9-6F41-8675-E38BEA814B61}" type="presParOf" srcId="{DAA507A0-CBBC-9143-B9FF-0EE4D5701765}" destId="{F60A0DDD-9F9C-0B4A-8BC2-81A492486AE9}" srcOrd="2" destOrd="0" presId="urn:microsoft.com/office/officeart/2005/8/layout/orgChart1"/>
    <dgm:cxn modelId="{24EBF236-A079-4C40-B563-B03B534635CD}" type="presParOf" srcId="{FE50B6CD-AB54-6843-8374-C87A0301501D}" destId="{B48AB065-28F3-894C-BE21-5F037081D785}" srcOrd="2" destOrd="0" presId="urn:microsoft.com/office/officeart/2005/8/layout/orgChart1"/>
    <dgm:cxn modelId="{4EBB0D89-C70F-194B-8722-EFCBA505FCC7}" type="presParOf" srcId="{5AEAAA14-62C1-CD4F-9D89-9DE217DD82E0}" destId="{9100B6A3-8B44-A244-8AC9-DDF1C4A153F7}" srcOrd="2" destOrd="0" presId="urn:microsoft.com/office/officeart/2005/8/layout/orgChart1"/>
    <dgm:cxn modelId="{0752BEEE-8F0D-424C-8EB7-625DBC7ED3F5}" type="presParOf" srcId="{5AEAAA14-62C1-CD4F-9D89-9DE217DD82E0}" destId="{78BC47EF-60F1-BA4F-8804-BCAA3EEA6C14}" srcOrd="3" destOrd="0" presId="urn:microsoft.com/office/officeart/2005/8/layout/orgChart1"/>
    <dgm:cxn modelId="{C5D5D79E-7CC3-6345-99D9-2B504F7E0E60}" type="presParOf" srcId="{78BC47EF-60F1-BA4F-8804-BCAA3EEA6C14}" destId="{43B53B77-8743-A244-94E9-70307881E78B}" srcOrd="0" destOrd="0" presId="urn:microsoft.com/office/officeart/2005/8/layout/orgChart1"/>
    <dgm:cxn modelId="{BEF62636-2765-0946-97D6-22ABE35B9C80}" type="presParOf" srcId="{43B53B77-8743-A244-94E9-70307881E78B}" destId="{76C31F04-9742-814F-8CCC-9F002C4961B1}" srcOrd="0" destOrd="0" presId="urn:microsoft.com/office/officeart/2005/8/layout/orgChart1"/>
    <dgm:cxn modelId="{27F6B179-2BB7-D941-8357-A6BC8122AE77}" type="presParOf" srcId="{43B53B77-8743-A244-94E9-70307881E78B}" destId="{63856514-F24E-3F47-9A1C-329E0EA4BA82}" srcOrd="1" destOrd="0" presId="urn:microsoft.com/office/officeart/2005/8/layout/orgChart1"/>
    <dgm:cxn modelId="{ACAF872A-F162-294C-842E-BA81B38AFB0F}" type="presParOf" srcId="{78BC47EF-60F1-BA4F-8804-BCAA3EEA6C14}" destId="{5BEEE93C-F08E-B74A-8E36-66233A9EA09E}" srcOrd="1" destOrd="0" presId="urn:microsoft.com/office/officeart/2005/8/layout/orgChart1"/>
    <dgm:cxn modelId="{2177534C-2ED4-6E4C-8C92-1DD290269B8F}" type="presParOf" srcId="{5BEEE93C-F08E-B74A-8E36-66233A9EA09E}" destId="{1D227C10-D953-2F49-966E-2368E165B229}" srcOrd="0" destOrd="0" presId="urn:microsoft.com/office/officeart/2005/8/layout/orgChart1"/>
    <dgm:cxn modelId="{FC6FA2E1-B698-1D45-8E8B-C3660E70936B}" type="presParOf" srcId="{5BEEE93C-F08E-B74A-8E36-66233A9EA09E}" destId="{2DE5EE7F-6DA2-7442-89EC-F6650F8A3625}" srcOrd="1" destOrd="0" presId="urn:microsoft.com/office/officeart/2005/8/layout/orgChart1"/>
    <dgm:cxn modelId="{94D3E7C5-C4A8-244E-98AB-326EAB497400}" type="presParOf" srcId="{2DE5EE7F-6DA2-7442-89EC-F6650F8A3625}" destId="{AEA5EBEB-2282-2049-B748-71BD8232DE7B}" srcOrd="0" destOrd="0" presId="urn:microsoft.com/office/officeart/2005/8/layout/orgChart1"/>
    <dgm:cxn modelId="{E0A23624-8126-D148-8B2C-472A9E2C6BDA}" type="presParOf" srcId="{AEA5EBEB-2282-2049-B748-71BD8232DE7B}" destId="{2F1A89D7-1CB0-8147-BF82-E6AF85810605}" srcOrd="0" destOrd="0" presId="urn:microsoft.com/office/officeart/2005/8/layout/orgChart1"/>
    <dgm:cxn modelId="{91DB5735-8E12-0045-9BBE-82D61DF27696}" type="presParOf" srcId="{AEA5EBEB-2282-2049-B748-71BD8232DE7B}" destId="{48953FD4-E07A-734E-92D2-907C96AD9AA2}" srcOrd="1" destOrd="0" presId="urn:microsoft.com/office/officeart/2005/8/layout/orgChart1"/>
    <dgm:cxn modelId="{4F6341A1-8D2D-D347-901B-ABA3A09541EA}" type="presParOf" srcId="{2DE5EE7F-6DA2-7442-89EC-F6650F8A3625}" destId="{182F561B-1C90-8940-B560-F0DB39669B84}" srcOrd="1" destOrd="0" presId="urn:microsoft.com/office/officeart/2005/8/layout/orgChart1"/>
    <dgm:cxn modelId="{F0753B74-586D-FC4C-B670-505E9F0240D9}" type="presParOf" srcId="{2DE5EE7F-6DA2-7442-89EC-F6650F8A3625}" destId="{63FA56D7-CEFB-5A46-9A38-757DC97896BA}" srcOrd="2" destOrd="0" presId="urn:microsoft.com/office/officeart/2005/8/layout/orgChart1"/>
    <dgm:cxn modelId="{C06C26D6-4917-3D44-8E81-E7A3253A24BB}" type="presParOf" srcId="{5BEEE93C-F08E-B74A-8E36-66233A9EA09E}" destId="{F0098A9E-0AAA-C24E-9742-27C7A5E87CF2}" srcOrd="2" destOrd="0" presId="urn:microsoft.com/office/officeart/2005/8/layout/orgChart1"/>
    <dgm:cxn modelId="{568D3F47-32B2-7540-B486-43DF38B7DC2F}" type="presParOf" srcId="{5BEEE93C-F08E-B74A-8E36-66233A9EA09E}" destId="{177CED94-16C6-7C4D-B6C5-9375A0C9CA66}" srcOrd="3" destOrd="0" presId="urn:microsoft.com/office/officeart/2005/8/layout/orgChart1"/>
    <dgm:cxn modelId="{0935B673-CCA8-2D4E-A74A-99950A36F356}" type="presParOf" srcId="{177CED94-16C6-7C4D-B6C5-9375A0C9CA66}" destId="{83136EEE-AC8C-3044-89BA-88C74C38BA3E}" srcOrd="0" destOrd="0" presId="urn:microsoft.com/office/officeart/2005/8/layout/orgChart1"/>
    <dgm:cxn modelId="{C02C2F09-03C1-1B4C-9BAC-93B3374AD917}" type="presParOf" srcId="{83136EEE-AC8C-3044-89BA-88C74C38BA3E}" destId="{2FAD7D7F-C3CC-7846-AE36-02B7A9672DD1}" srcOrd="0" destOrd="0" presId="urn:microsoft.com/office/officeart/2005/8/layout/orgChart1"/>
    <dgm:cxn modelId="{65A183D5-D8DF-844F-85B4-619A99C3BEAB}" type="presParOf" srcId="{83136EEE-AC8C-3044-89BA-88C74C38BA3E}" destId="{3EE7E235-A036-3A44-B306-302174FB53AD}" srcOrd="1" destOrd="0" presId="urn:microsoft.com/office/officeart/2005/8/layout/orgChart1"/>
    <dgm:cxn modelId="{D6D8801C-BD2D-C84B-B6AC-C7E6EF3D7FF5}" type="presParOf" srcId="{177CED94-16C6-7C4D-B6C5-9375A0C9CA66}" destId="{65CE5A33-8FCF-4149-9DB9-418268BB5E9C}" srcOrd="1" destOrd="0" presId="urn:microsoft.com/office/officeart/2005/8/layout/orgChart1"/>
    <dgm:cxn modelId="{E7BC7EC7-CC23-7640-9209-D63E00E91927}" type="presParOf" srcId="{177CED94-16C6-7C4D-B6C5-9375A0C9CA66}" destId="{185FDCAD-82D7-2040-8CB6-42F24874368B}" srcOrd="2" destOrd="0" presId="urn:microsoft.com/office/officeart/2005/8/layout/orgChart1"/>
    <dgm:cxn modelId="{65E040FD-FBBC-0748-9318-99815CDC8EDC}" type="presParOf" srcId="{78BC47EF-60F1-BA4F-8804-BCAA3EEA6C14}" destId="{B5CC8130-5F45-2744-BF68-6170C539887C}" srcOrd="2" destOrd="0" presId="urn:microsoft.com/office/officeart/2005/8/layout/orgChart1"/>
    <dgm:cxn modelId="{E82B32A8-83A2-6F4A-8C93-37AFA26E7697}" type="presParOf" srcId="{5AEAAA14-62C1-CD4F-9D89-9DE217DD82E0}" destId="{C57D0708-1D23-6A42-B649-56A2678EFF6F}" srcOrd="4" destOrd="0" presId="urn:microsoft.com/office/officeart/2005/8/layout/orgChart1"/>
    <dgm:cxn modelId="{5DBCC1B4-A642-E645-A3B4-22A5A3A092F2}" type="presParOf" srcId="{5AEAAA14-62C1-CD4F-9D89-9DE217DD82E0}" destId="{F08D83B4-5260-7945-A5CF-FFB4627157E6}" srcOrd="5" destOrd="0" presId="urn:microsoft.com/office/officeart/2005/8/layout/orgChart1"/>
    <dgm:cxn modelId="{81A5C23C-2BA4-AC4E-A633-3FE9A64204F3}" type="presParOf" srcId="{F08D83B4-5260-7945-A5CF-FFB4627157E6}" destId="{C2240F56-0A8B-ED4D-875E-582B26773C08}" srcOrd="0" destOrd="0" presId="urn:microsoft.com/office/officeart/2005/8/layout/orgChart1"/>
    <dgm:cxn modelId="{104248DF-5470-024A-83B5-F05C07C809CC}" type="presParOf" srcId="{C2240F56-0A8B-ED4D-875E-582B26773C08}" destId="{137386B2-9DD9-4B48-A1C8-44699A32CC0A}" srcOrd="0" destOrd="0" presId="urn:microsoft.com/office/officeart/2005/8/layout/orgChart1"/>
    <dgm:cxn modelId="{C96F473B-D545-6641-BF0E-565151DE9E6F}" type="presParOf" srcId="{C2240F56-0A8B-ED4D-875E-582B26773C08}" destId="{F3CD4F41-3B74-8B4A-AAAA-74B639CBA38D}" srcOrd="1" destOrd="0" presId="urn:microsoft.com/office/officeart/2005/8/layout/orgChart1"/>
    <dgm:cxn modelId="{671202A0-4D11-4C44-BA5B-176AEA0A47FA}" type="presParOf" srcId="{F08D83B4-5260-7945-A5CF-FFB4627157E6}" destId="{20D2F7E9-1AE6-1641-8244-8A1162300103}" srcOrd="1" destOrd="0" presId="urn:microsoft.com/office/officeart/2005/8/layout/orgChart1"/>
    <dgm:cxn modelId="{3D483335-1A76-3349-8F0C-CD78214A9FF9}" type="presParOf" srcId="{20D2F7E9-1AE6-1641-8244-8A1162300103}" destId="{D2EE2B0B-ADDC-3A45-A6E1-66E19A1D6989}" srcOrd="0" destOrd="0" presId="urn:microsoft.com/office/officeart/2005/8/layout/orgChart1"/>
    <dgm:cxn modelId="{43CAACB6-C34A-3F45-87AC-FD55C6AF3D1A}" type="presParOf" srcId="{20D2F7E9-1AE6-1641-8244-8A1162300103}" destId="{7429D5F2-D23D-B749-92F4-048A08F6B993}" srcOrd="1" destOrd="0" presId="urn:microsoft.com/office/officeart/2005/8/layout/orgChart1"/>
    <dgm:cxn modelId="{4484109B-A9D3-BC40-AE7C-04EAAADC7CA2}" type="presParOf" srcId="{7429D5F2-D23D-B749-92F4-048A08F6B993}" destId="{43F4BC22-E2CC-814C-AC98-327741BBEDC9}" srcOrd="0" destOrd="0" presId="urn:microsoft.com/office/officeart/2005/8/layout/orgChart1"/>
    <dgm:cxn modelId="{8D09EAEF-4ADF-CF4E-BC99-AF28E6289861}" type="presParOf" srcId="{43F4BC22-E2CC-814C-AC98-327741BBEDC9}" destId="{BD1A8858-F631-114D-AC7D-2269BA25D423}" srcOrd="0" destOrd="0" presId="urn:microsoft.com/office/officeart/2005/8/layout/orgChart1"/>
    <dgm:cxn modelId="{36C0F519-6E74-3847-B2F5-E908FE8211E6}" type="presParOf" srcId="{43F4BC22-E2CC-814C-AC98-327741BBEDC9}" destId="{A90AA270-7618-B341-97DC-37813D2A7D31}" srcOrd="1" destOrd="0" presId="urn:microsoft.com/office/officeart/2005/8/layout/orgChart1"/>
    <dgm:cxn modelId="{0ECDEA9A-7471-0448-86CA-AF0E434E771C}" type="presParOf" srcId="{7429D5F2-D23D-B749-92F4-048A08F6B993}" destId="{5152B494-85AE-304E-BBA3-2C379DE60B00}" srcOrd="1" destOrd="0" presId="urn:microsoft.com/office/officeart/2005/8/layout/orgChart1"/>
    <dgm:cxn modelId="{FFAA2C67-9C74-4448-8322-F5AB8B0F023F}" type="presParOf" srcId="{7429D5F2-D23D-B749-92F4-048A08F6B993}" destId="{0F659226-67B6-4043-8EF6-909AFF8AC6E6}" srcOrd="2" destOrd="0" presId="urn:microsoft.com/office/officeart/2005/8/layout/orgChart1"/>
    <dgm:cxn modelId="{A5746FAF-96FD-A645-9334-66A6B1BD7A89}" type="presParOf" srcId="{20D2F7E9-1AE6-1641-8244-8A1162300103}" destId="{9CF78963-D11B-EE4A-B6E2-2071B07F2B45}" srcOrd="2" destOrd="0" presId="urn:microsoft.com/office/officeart/2005/8/layout/orgChart1"/>
    <dgm:cxn modelId="{015AF6BE-0BEB-D044-A379-9E42BCF85882}" type="presParOf" srcId="{20D2F7E9-1AE6-1641-8244-8A1162300103}" destId="{47240E07-B5B6-9F43-B276-66E063A9C926}" srcOrd="3" destOrd="0" presId="urn:microsoft.com/office/officeart/2005/8/layout/orgChart1"/>
    <dgm:cxn modelId="{3CC9C273-1146-BF41-8345-63C1C4F87639}" type="presParOf" srcId="{47240E07-B5B6-9F43-B276-66E063A9C926}" destId="{01A50C78-7FB0-534C-8F47-30745DEFB36D}" srcOrd="0" destOrd="0" presId="urn:microsoft.com/office/officeart/2005/8/layout/orgChart1"/>
    <dgm:cxn modelId="{5D7C203B-A1E5-A440-88B6-66C7FD96D39C}" type="presParOf" srcId="{01A50C78-7FB0-534C-8F47-30745DEFB36D}" destId="{4442D098-840B-9044-A90D-C76566B2ED8B}" srcOrd="0" destOrd="0" presId="urn:microsoft.com/office/officeart/2005/8/layout/orgChart1"/>
    <dgm:cxn modelId="{7FD3F0F2-DBBA-9D4A-B4D4-392843B14469}" type="presParOf" srcId="{01A50C78-7FB0-534C-8F47-30745DEFB36D}" destId="{E2411CC9-2E1E-D944-A8E4-A11AAEA3E407}" srcOrd="1" destOrd="0" presId="urn:microsoft.com/office/officeart/2005/8/layout/orgChart1"/>
    <dgm:cxn modelId="{73A9BCD7-65C6-6E46-BE57-66FBFBD6CCF1}" type="presParOf" srcId="{47240E07-B5B6-9F43-B276-66E063A9C926}" destId="{ED82858C-2468-494B-A05E-32AFAAB1E6A7}" srcOrd="1" destOrd="0" presId="urn:microsoft.com/office/officeart/2005/8/layout/orgChart1"/>
    <dgm:cxn modelId="{4F3C572F-5C3F-434D-8844-BAA760DB2EC9}" type="presParOf" srcId="{47240E07-B5B6-9F43-B276-66E063A9C926}" destId="{8456B146-2B59-874D-874A-8348D463F169}" srcOrd="2" destOrd="0" presId="urn:microsoft.com/office/officeart/2005/8/layout/orgChart1"/>
    <dgm:cxn modelId="{F837E98F-350F-2F41-96AC-D979CC09EA5B}" type="presParOf" srcId="{F08D83B4-5260-7945-A5CF-FFB4627157E6}" destId="{933425B4-D4BB-C449-BF24-8AE2FFD3F8E1}" srcOrd="2" destOrd="0" presId="urn:microsoft.com/office/officeart/2005/8/layout/orgChart1"/>
    <dgm:cxn modelId="{E7F8D42E-98A4-0045-B5FA-F1EC18E2DB7B}" type="presParOf" srcId="{5AEAAA14-62C1-CD4F-9D89-9DE217DD82E0}" destId="{7FF0CCFD-73FE-A142-871E-8A2F172AD152}" srcOrd="6" destOrd="0" presId="urn:microsoft.com/office/officeart/2005/8/layout/orgChart1"/>
    <dgm:cxn modelId="{3AC7CF2B-AC26-184F-B2A9-7BB4EB77C1E0}" type="presParOf" srcId="{5AEAAA14-62C1-CD4F-9D89-9DE217DD82E0}" destId="{CF2EE98E-1A21-8F45-92BA-710CE67019C4}" srcOrd="7" destOrd="0" presId="urn:microsoft.com/office/officeart/2005/8/layout/orgChart1"/>
    <dgm:cxn modelId="{9E743F46-5789-5344-A10D-496C956C548C}" type="presParOf" srcId="{CF2EE98E-1A21-8F45-92BA-710CE67019C4}" destId="{692B204C-D684-5848-ABF6-98499FA0A363}" srcOrd="0" destOrd="0" presId="urn:microsoft.com/office/officeart/2005/8/layout/orgChart1"/>
    <dgm:cxn modelId="{B0F940D6-12FD-E04B-840B-5E6B72F5DD87}" type="presParOf" srcId="{692B204C-D684-5848-ABF6-98499FA0A363}" destId="{2AD4AE18-C6D6-D54B-BDC9-757343A06BA1}" srcOrd="0" destOrd="0" presId="urn:microsoft.com/office/officeart/2005/8/layout/orgChart1"/>
    <dgm:cxn modelId="{8E79A62C-6327-D943-8FD0-A116DCA29397}" type="presParOf" srcId="{692B204C-D684-5848-ABF6-98499FA0A363}" destId="{540F907D-2B82-9543-A910-9B914C245021}" srcOrd="1" destOrd="0" presId="urn:microsoft.com/office/officeart/2005/8/layout/orgChart1"/>
    <dgm:cxn modelId="{FACC5A9A-C0CE-7149-8053-87F9D1123D72}" type="presParOf" srcId="{CF2EE98E-1A21-8F45-92BA-710CE67019C4}" destId="{D226110A-D773-BE46-BAA6-2DF7AA4921D9}" srcOrd="1" destOrd="0" presId="urn:microsoft.com/office/officeart/2005/8/layout/orgChart1"/>
    <dgm:cxn modelId="{F3E6F790-7554-A945-8203-9A4D047CFAE7}" type="presParOf" srcId="{CF2EE98E-1A21-8F45-92BA-710CE67019C4}" destId="{9CB391EE-22AF-724B-81DF-CAFF28B22690}" srcOrd="2" destOrd="0" presId="urn:microsoft.com/office/officeart/2005/8/layout/orgChart1"/>
    <dgm:cxn modelId="{857D6BE8-CD78-B946-998D-4BA252A8ADA0}" type="presParOf" srcId="{D1E1003A-C61B-CA4A-BFC9-72F5D7A1A195}" destId="{FE48B668-6647-BC48-95AB-5FEF6600EB76}" srcOrd="2" destOrd="0" presId="urn:microsoft.com/office/officeart/2005/8/layout/orgChart1"/>
    <dgm:cxn modelId="{5BD66BD7-4F6C-1E43-929D-860FBAC44905}" type="presParOf" srcId="{FE48B668-6647-BC48-95AB-5FEF6600EB76}" destId="{11DF727D-D4B0-EA41-9B7C-1C0C3310FBED}" srcOrd="0" destOrd="0" presId="urn:microsoft.com/office/officeart/2005/8/layout/orgChart1"/>
    <dgm:cxn modelId="{D281AC15-4848-3145-BC85-3411AD872F07}" type="presParOf" srcId="{FE48B668-6647-BC48-95AB-5FEF6600EB76}" destId="{1130607E-3554-C54C-A109-8B3FCCF3D0A9}" srcOrd="1" destOrd="0" presId="urn:microsoft.com/office/officeart/2005/8/layout/orgChart1"/>
    <dgm:cxn modelId="{F45BB4D4-A360-4340-89F4-BFB8B927BF5D}" type="presParOf" srcId="{1130607E-3554-C54C-A109-8B3FCCF3D0A9}" destId="{4A66CDBD-7505-5F4A-A0BB-22CDB1D0DC5D}" srcOrd="0" destOrd="0" presId="urn:microsoft.com/office/officeart/2005/8/layout/orgChart1"/>
    <dgm:cxn modelId="{EFE86436-AFB7-D14E-8B31-3600CE2FA659}" type="presParOf" srcId="{4A66CDBD-7505-5F4A-A0BB-22CDB1D0DC5D}" destId="{4DFF441C-14B2-DF4B-85B3-13A524950C56}" srcOrd="0" destOrd="0" presId="urn:microsoft.com/office/officeart/2005/8/layout/orgChart1"/>
    <dgm:cxn modelId="{74914149-E91B-0F47-AF93-3D0256D7E7C5}" type="presParOf" srcId="{4A66CDBD-7505-5F4A-A0BB-22CDB1D0DC5D}" destId="{B8D24963-0A9E-E944-A695-60008386A003}" srcOrd="1" destOrd="0" presId="urn:microsoft.com/office/officeart/2005/8/layout/orgChart1"/>
    <dgm:cxn modelId="{086EBF92-DCAD-1047-806D-6CC2FF981B52}" type="presParOf" srcId="{1130607E-3554-C54C-A109-8B3FCCF3D0A9}" destId="{3BA6D29A-28DF-474D-8C86-4697885D2A35}" srcOrd="1" destOrd="0" presId="urn:microsoft.com/office/officeart/2005/8/layout/orgChart1"/>
    <dgm:cxn modelId="{FC6C6CB1-3281-7640-8E7C-8A1D28B65FF9}" type="presParOf" srcId="{1130607E-3554-C54C-A109-8B3FCCF3D0A9}" destId="{469D3DB0-3819-0F45-AC58-8784E3EF66CD}" srcOrd="2" destOrd="0" presId="urn:microsoft.com/office/officeart/2005/8/layout/orgChart1"/>
    <dgm:cxn modelId="{A270480D-9C36-A74B-AA55-5B5461521695}" type="presParOf" srcId="{469D3DB0-3819-0F45-AC58-8784E3EF66CD}" destId="{A72B484F-C8B3-A048-917B-25B2EEC51187}" srcOrd="0" destOrd="0" presId="urn:microsoft.com/office/officeart/2005/8/layout/orgChart1"/>
    <dgm:cxn modelId="{9DB3A306-909F-5F43-869B-16178660E589}" type="presParOf" srcId="{469D3DB0-3819-0F45-AC58-8784E3EF66CD}" destId="{E2EA0353-3E5B-7546-9991-804C946B4518}" srcOrd="1" destOrd="0" presId="urn:microsoft.com/office/officeart/2005/8/layout/orgChart1"/>
    <dgm:cxn modelId="{8C866348-58CE-2845-BDD3-20DE1493F059}" type="presParOf" srcId="{E2EA0353-3E5B-7546-9991-804C946B4518}" destId="{1DB63A66-C3A2-C447-8E8D-F0627F5322B1}" srcOrd="0" destOrd="0" presId="urn:microsoft.com/office/officeart/2005/8/layout/orgChart1"/>
    <dgm:cxn modelId="{B14CBC33-676E-F649-BEBD-AF1EF806A150}" type="presParOf" srcId="{1DB63A66-C3A2-C447-8E8D-F0627F5322B1}" destId="{9D50F8FA-7F80-3B41-AE2A-A807D8F18F92}" srcOrd="0" destOrd="0" presId="urn:microsoft.com/office/officeart/2005/8/layout/orgChart1"/>
    <dgm:cxn modelId="{41519822-6C10-F240-BF4D-660246713AE5}" type="presParOf" srcId="{1DB63A66-C3A2-C447-8E8D-F0627F5322B1}" destId="{27E56183-786F-0A46-9963-327774D49304}" srcOrd="1" destOrd="0" presId="urn:microsoft.com/office/officeart/2005/8/layout/orgChart1"/>
    <dgm:cxn modelId="{3563FD22-5180-7D47-BA5C-783DD4F798A4}" type="presParOf" srcId="{E2EA0353-3E5B-7546-9991-804C946B4518}" destId="{71F4FF1F-F138-FA45-B3D7-533860AC165D}" srcOrd="1" destOrd="0" presId="urn:microsoft.com/office/officeart/2005/8/layout/orgChart1"/>
    <dgm:cxn modelId="{D9316534-F91A-A444-BF61-3EAE57006439}" type="presParOf" srcId="{E2EA0353-3E5B-7546-9991-804C946B4518}" destId="{1AEC75C5-6DE8-3044-9EE9-337C68C0AD6A}" srcOrd="2" destOrd="0" presId="urn:microsoft.com/office/officeart/2005/8/layout/orgChart1"/>
    <dgm:cxn modelId="{A8BFA5CA-5EC1-B646-B2F6-07E734E7C715}" type="presParOf" srcId="{469D3DB0-3819-0F45-AC58-8784E3EF66CD}" destId="{59C4F998-50ED-8A46-82DE-B2F562B7CDD4}" srcOrd="2" destOrd="0" presId="urn:microsoft.com/office/officeart/2005/8/layout/orgChart1"/>
    <dgm:cxn modelId="{4CB9F154-C121-E54B-98B7-3E97C4B63DEE}" type="presParOf" srcId="{469D3DB0-3819-0F45-AC58-8784E3EF66CD}" destId="{9C5BF47F-574B-3B46-9B61-67A41AC417F4}" srcOrd="3" destOrd="0" presId="urn:microsoft.com/office/officeart/2005/8/layout/orgChart1"/>
    <dgm:cxn modelId="{98843DBD-CE69-E148-9EFC-22E92D361AA8}" type="presParOf" srcId="{9C5BF47F-574B-3B46-9B61-67A41AC417F4}" destId="{5EDCF270-2530-5541-92C0-D86E3D143513}" srcOrd="0" destOrd="0" presId="urn:microsoft.com/office/officeart/2005/8/layout/orgChart1"/>
    <dgm:cxn modelId="{DE47AB9C-029C-354D-A4E8-77F7DA5AF664}" type="presParOf" srcId="{5EDCF270-2530-5541-92C0-D86E3D143513}" destId="{2B468643-B54A-8549-8ED7-C3CEFCE742F2}" srcOrd="0" destOrd="0" presId="urn:microsoft.com/office/officeart/2005/8/layout/orgChart1"/>
    <dgm:cxn modelId="{3555F9FA-439D-2A41-8ED8-F4C5BC62CCBB}" type="presParOf" srcId="{5EDCF270-2530-5541-92C0-D86E3D143513}" destId="{2F263461-1F43-0D46-8321-FBAA155F6824}" srcOrd="1" destOrd="0" presId="urn:microsoft.com/office/officeart/2005/8/layout/orgChart1"/>
    <dgm:cxn modelId="{E63F2DAA-31CF-2944-9203-91CA689CD173}" type="presParOf" srcId="{9C5BF47F-574B-3B46-9B61-67A41AC417F4}" destId="{A8D1B85F-DB35-404F-9826-1906F142C07E}" srcOrd="1" destOrd="0" presId="urn:microsoft.com/office/officeart/2005/8/layout/orgChart1"/>
    <dgm:cxn modelId="{F103EE61-0213-7641-8B3A-BCE8F69A71AA}" type="presParOf" srcId="{9C5BF47F-574B-3B46-9B61-67A41AC417F4}" destId="{9874CCEF-6F94-C342-AA68-5F45B9935191}" srcOrd="2" destOrd="0" presId="urn:microsoft.com/office/officeart/2005/8/layout/orgChart1"/>
    <dgm:cxn modelId="{823C35D5-4494-8C48-9473-3A157323F752}" type="presParOf" srcId="{FE48B668-6647-BC48-95AB-5FEF6600EB76}" destId="{8A1637EF-B1A8-ED49-BF7D-10DC3162406D}" srcOrd="2" destOrd="0" presId="urn:microsoft.com/office/officeart/2005/8/layout/orgChart1"/>
    <dgm:cxn modelId="{84B908BE-AEBE-144F-8778-83EFF57547B0}" type="presParOf" srcId="{FE48B668-6647-BC48-95AB-5FEF6600EB76}" destId="{017524D7-DB8E-7243-8978-0C58BAC169BB}" srcOrd="3" destOrd="0" presId="urn:microsoft.com/office/officeart/2005/8/layout/orgChart1"/>
    <dgm:cxn modelId="{ECA64C89-096C-3A49-8586-1D7D6AEAE360}" type="presParOf" srcId="{017524D7-DB8E-7243-8978-0C58BAC169BB}" destId="{2AD84ADC-A791-9D4F-9AE2-E1061C0F987F}" srcOrd="0" destOrd="0" presId="urn:microsoft.com/office/officeart/2005/8/layout/orgChart1"/>
    <dgm:cxn modelId="{6879D0B1-635E-2145-A26B-370014403AD5}" type="presParOf" srcId="{2AD84ADC-A791-9D4F-9AE2-E1061C0F987F}" destId="{8ADB2832-FEE1-4A4E-88B8-094103E6259A}" srcOrd="0" destOrd="0" presId="urn:microsoft.com/office/officeart/2005/8/layout/orgChart1"/>
    <dgm:cxn modelId="{B514CBFE-CF5A-3E43-BB40-B650F0839866}" type="presParOf" srcId="{2AD84ADC-A791-9D4F-9AE2-E1061C0F987F}" destId="{99B78780-B12F-AD48-8AF6-9977B6098272}" srcOrd="1" destOrd="0" presId="urn:microsoft.com/office/officeart/2005/8/layout/orgChart1"/>
    <dgm:cxn modelId="{11CC7D93-2980-254A-9119-4107BBAFBECD}" type="presParOf" srcId="{017524D7-DB8E-7243-8978-0C58BAC169BB}" destId="{948BF50B-87F1-AD47-ABB1-4D01C784716A}" srcOrd="1" destOrd="0" presId="urn:microsoft.com/office/officeart/2005/8/layout/orgChart1"/>
    <dgm:cxn modelId="{2D6086AD-803A-DA42-958A-7B42D300F387}" type="presParOf" srcId="{017524D7-DB8E-7243-8978-0C58BAC169BB}" destId="{A85C04B1-28F9-D842-ACD1-7A15CC29F4C5}" srcOrd="2" destOrd="0" presId="urn:microsoft.com/office/officeart/2005/8/layout/orgChart1"/>
    <dgm:cxn modelId="{BC273B15-C099-704E-9CF9-48A054D31DD0}" type="presParOf" srcId="{A85C04B1-28F9-D842-ACD1-7A15CC29F4C5}" destId="{A84066D5-F65E-6649-B526-E92F03FC948D}" srcOrd="0" destOrd="0" presId="urn:microsoft.com/office/officeart/2005/8/layout/orgChart1"/>
    <dgm:cxn modelId="{86841D67-6827-6C49-8287-B05D8524CFD4}" type="presParOf" srcId="{A85C04B1-28F9-D842-ACD1-7A15CC29F4C5}" destId="{E8408DDF-BC80-7B4E-9041-C7E4DCB17297}" srcOrd="1" destOrd="0" presId="urn:microsoft.com/office/officeart/2005/8/layout/orgChart1"/>
    <dgm:cxn modelId="{86732D0C-25AB-4340-BCE4-961CA560E0AD}" type="presParOf" srcId="{E8408DDF-BC80-7B4E-9041-C7E4DCB17297}" destId="{E08E6BB6-AF5B-3A41-8CC0-A6574A94BDF1}" srcOrd="0" destOrd="0" presId="urn:microsoft.com/office/officeart/2005/8/layout/orgChart1"/>
    <dgm:cxn modelId="{02B1C948-2C07-3F49-80E9-3FE1831EBC83}" type="presParOf" srcId="{E08E6BB6-AF5B-3A41-8CC0-A6574A94BDF1}" destId="{CACD2720-6D9C-C840-B989-B83A40F26E8E}" srcOrd="0" destOrd="0" presId="urn:microsoft.com/office/officeart/2005/8/layout/orgChart1"/>
    <dgm:cxn modelId="{8FE594C6-2C1D-DE4D-A68E-3D2D8C8D0658}" type="presParOf" srcId="{E08E6BB6-AF5B-3A41-8CC0-A6574A94BDF1}" destId="{753BD236-35EA-E744-A083-068EB81956CA}" srcOrd="1" destOrd="0" presId="urn:microsoft.com/office/officeart/2005/8/layout/orgChart1"/>
    <dgm:cxn modelId="{F5E477A8-51A1-ED4F-85F7-8A2D827FD894}" type="presParOf" srcId="{E8408DDF-BC80-7B4E-9041-C7E4DCB17297}" destId="{2F1D0EC2-7823-6E4C-B519-1703E483CA22}" srcOrd="1" destOrd="0" presId="urn:microsoft.com/office/officeart/2005/8/layout/orgChart1"/>
    <dgm:cxn modelId="{044852B7-D5BA-FB44-809F-D4BEAB90F914}" type="presParOf" srcId="{E8408DDF-BC80-7B4E-9041-C7E4DCB17297}" destId="{A319FB34-E1D9-BA48-86AF-EB61A4DA2D26}" srcOrd="2" destOrd="0" presId="urn:microsoft.com/office/officeart/2005/8/layout/orgChart1"/>
    <dgm:cxn modelId="{C0BD7E4A-4940-7C4C-ACBA-E5343AE37D0F}" type="presParOf" srcId="{A319FB34-E1D9-BA48-86AF-EB61A4DA2D26}" destId="{B69E2C30-A00D-8F4A-814C-B98215CDB3EC}" srcOrd="0" destOrd="0" presId="urn:microsoft.com/office/officeart/2005/8/layout/orgChart1"/>
    <dgm:cxn modelId="{001C875A-C972-5E44-B474-0197DD40F678}" type="presParOf" srcId="{A319FB34-E1D9-BA48-86AF-EB61A4DA2D26}" destId="{C285A700-D98E-2B47-AFEB-E99D2968539A}" srcOrd="1" destOrd="0" presId="urn:microsoft.com/office/officeart/2005/8/layout/orgChart1"/>
    <dgm:cxn modelId="{136EB3DC-DC1D-9C4E-95C0-C6256F34B6B3}" type="presParOf" srcId="{C285A700-D98E-2B47-AFEB-E99D2968539A}" destId="{96EC537C-1B2F-B54D-9C63-749F649142A4}" srcOrd="0" destOrd="0" presId="urn:microsoft.com/office/officeart/2005/8/layout/orgChart1"/>
    <dgm:cxn modelId="{4469F608-0B55-7E4E-AF4A-1D5EA24D2B8B}" type="presParOf" srcId="{96EC537C-1B2F-B54D-9C63-749F649142A4}" destId="{BD51EE74-E80A-D346-A9E5-207CB613E41D}" srcOrd="0" destOrd="0" presId="urn:microsoft.com/office/officeart/2005/8/layout/orgChart1"/>
    <dgm:cxn modelId="{E8AC7A1B-8049-6F41-A4E5-2E8C8A5727F1}" type="presParOf" srcId="{96EC537C-1B2F-B54D-9C63-749F649142A4}" destId="{59ABC306-5D15-6642-B87E-338D6A7FC104}" srcOrd="1" destOrd="0" presId="urn:microsoft.com/office/officeart/2005/8/layout/orgChart1"/>
    <dgm:cxn modelId="{CA0C1ED3-FE25-1247-B637-F393A32C4B99}" type="presParOf" srcId="{C285A700-D98E-2B47-AFEB-E99D2968539A}" destId="{6B7228C6-3B4A-BA44-B78C-70D2776596B2}" srcOrd="1" destOrd="0" presId="urn:microsoft.com/office/officeart/2005/8/layout/orgChart1"/>
    <dgm:cxn modelId="{E294D48D-EE91-1449-B3E9-773CB5B28BC4}" type="presParOf" srcId="{C285A700-D98E-2B47-AFEB-E99D2968539A}" destId="{3447F6F2-612A-C348-9D60-9C8AF6330DEE}" srcOrd="2" destOrd="0" presId="urn:microsoft.com/office/officeart/2005/8/layout/orgChart1"/>
    <dgm:cxn modelId="{C4E7E125-3363-0F4C-BDDF-DE8F0B5B995A}" type="presParOf" srcId="{A319FB34-E1D9-BA48-86AF-EB61A4DA2D26}" destId="{DA52F0DC-3AB3-344F-9676-AFD7363B4376}" srcOrd="2" destOrd="0" presId="urn:microsoft.com/office/officeart/2005/8/layout/orgChart1"/>
    <dgm:cxn modelId="{8701D4EA-E441-C145-9A8C-27DA07CA377A}" type="presParOf" srcId="{A319FB34-E1D9-BA48-86AF-EB61A4DA2D26}" destId="{F9A14326-8700-4D41-B97D-240821194ADF}" srcOrd="3" destOrd="0" presId="urn:microsoft.com/office/officeart/2005/8/layout/orgChart1"/>
    <dgm:cxn modelId="{E2A451DB-4845-C442-9886-D90D18D59AC6}" type="presParOf" srcId="{F9A14326-8700-4D41-B97D-240821194ADF}" destId="{CF40A7A0-3575-C549-8657-8B154206D7E5}" srcOrd="0" destOrd="0" presId="urn:microsoft.com/office/officeart/2005/8/layout/orgChart1"/>
    <dgm:cxn modelId="{256EE989-EE76-8D44-BA7B-51802CD2050A}" type="presParOf" srcId="{CF40A7A0-3575-C549-8657-8B154206D7E5}" destId="{EC72C55A-C144-094F-A0AE-7EE51D4CFD37}" srcOrd="0" destOrd="0" presId="urn:microsoft.com/office/officeart/2005/8/layout/orgChart1"/>
    <dgm:cxn modelId="{ABDD7585-2F77-D540-B7F3-34147BAAC69A}" type="presParOf" srcId="{CF40A7A0-3575-C549-8657-8B154206D7E5}" destId="{CDE0FDDF-577B-7643-881E-55AF4779CCFD}" srcOrd="1" destOrd="0" presId="urn:microsoft.com/office/officeart/2005/8/layout/orgChart1"/>
    <dgm:cxn modelId="{0FC1F39D-DE9B-9C44-8647-11B50FF0CE6B}" type="presParOf" srcId="{F9A14326-8700-4D41-B97D-240821194ADF}" destId="{99B22A16-6631-CE42-B9E8-64A566743133}" srcOrd="1" destOrd="0" presId="urn:microsoft.com/office/officeart/2005/8/layout/orgChart1"/>
    <dgm:cxn modelId="{CB129059-58AE-5D47-99C3-F93F3A27B9FB}" type="presParOf" srcId="{F9A14326-8700-4D41-B97D-240821194ADF}" destId="{C71ADB02-87CA-3646-B3B0-B3A3B5B7FE1A}" srcOrd="2" destOrd="0" presId="urn:microsoft.com/office/officeart/2005/8/layout/orgChart1"/>
    <dgm:cxn modelId="{57C0C63E-5C12-FF4E-B37B-E00B4B45B133}" type="presParOf" srcId="{A319FB34-E1D9-BA48-86AF-EB61A4DA2D26}" destId="{DF4497EC-D7D5-7E4B-B82F-5B3B4C3A1B03}" srcOrd="4" destOrd="0" presId="urn:microsoft.com/office/officeart/2005/8/layout/orgChart1"/>
    <dgm:cxn modelId="{E7D24A20-B0A6-3045-9C8A-E4D37C563720}" type="presParOf" srcId="{A319FB34-E1D9-BA48-86AF-EB61A4DA2D26}" destId="{866E0F13-16C7-2E4F-AD1B-3D4BC6D9AC36}" srcOrd="5" destOrd="0" presId="urn:microsoft.com/office/officeart/2005/8/layout/orgChart1"/>
    <dgm:cxn modelId="{2FCA6E9B-CE33-CB4D-B367-C97284B1F406}" type="presParOf" srcId="{866E0F13-16C7-2E4F-AD1B-3D4BC6D9AC36}" destId="{ED96A17A-0AE0-A54A-ADF7-EB0F6F4D9BC5}" srcOrd="0" destOrd="0" presId="urn:microsoft.com/office/officeart/2005/8/layout/orgChart1"/>
    <dgm:cxn modelId="{C6FC9591-4B5F-2B45-BB28-437C3B61094C}" type="presParOf" srcId="{ED96A17A-0AE0-A54A-ADF7-EB0F6F4D9BC5}" destId="{95DFD283-FD54-1444-B2A2-E7847D2DDAC3}" srcOrd="0" destOrd="0" presId="urn:microsoft.com/office/officeart/2005/8/layout/orgChart1"/>
    <dgm:cxn modelId="{88A608AF-2DCC-D442-92A3-A8DD71C5DA23}" type="presParOf" srcId="{ED96A17A-0AE0-A54A-ADF7-EB0F6F4D9BC5}" destId="{9682CDBD-57B2-B542-827D-6FC2D091F221}" srcOrd="1" destOrd="0" presId="urn:microsoft.com/office/officeart/2005/8/layout/orgChart1"/>
    <dgm:cxn modelId="{6450D81A-D14A-3840-A7DB-1AA4AEE72802}" type="presParOf" srcId="{866E0F13-16C7-2E4F-AD1B-3D4BC6D9AC36}" destId="{63151E45-0842-EA4E-A0ED-D7F9166562A3}" srcOrd="1" destOrd="0" presId="urn:microsoft.com/office/officeart/2005/8/layout/orgChart1"/>
    <dgm:cxn modelId="{012522D5-6A36-7149-BD15-D1DF45DA28E7}" type="presParOf" srcId="{866E0F13-16C7-2E4F-AD1B-3D4BC6D9AC36}" destId="{EBA4DC24-05E6-0A43-AC36-95252D3B2E24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2C21451-C472-0F4E-8718-E6C0C34D2962}" type="doc">
      <dgm:prSet loTypeId="urn:microsoft.com/office/officeart/2009/3/layout/RandomtoResultProcess" loCatId="" qsTypeId="urn:microsoft.com/office/officeart/2005/8/quickstyle/simple4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135933E9-A13B-A549-BF87-BC4D596506C1}">
      <dgm:prSet phldrT="[Text]"/>
      <dgm:spPr/>
      <dgm:t>
        <a:bodyPr/>
        <a:lstStyle/>
        <a:p>
          <a:r>
            <a:rPr lang="en-US" dirty="0" smtClean="0"/>
            <a:t>Content created and sent for review</a:t>
          </a:r>
          <a:endParaRPr lang="en-US" dirty="0"/>
        </a:p>
      </dgm:t>
    </dgm:pt>
    <dgm:pt modelId="{A18F74B7-69D2-0344-8600-9D5ED163FBCE}" type="parTrans" cxnId="{B396D8BE-0150-144E-99FB-4FFFC3EC64C4}">
      <dgm:prSet/>
      <dgm:spPr/>
      <dgm:t>
        <a:bodyPr/>
        <a:lstStyle/>
        <a:p>
          <a:endParaRPr lang="en-US"/>
        </a:p>
      </dgm:t>
    </dgm:pt>
    <dgm:pt modelId="{BE8CB8AB-A2E9-4042-9B57-43C351C037FC}" type="sibTrans" cxnId="{B396D8BE-0150-144E-99FB-4FFFC3EC64C4}">
      <dgm:prSet/>
      <dgm:spPr/>
      <dgm:t>
        <a:bodyPr/>
        <a:lstStyle/>
        <a:p>
          <a:endParaRPr lang="en-US"/>
        </a:p>
      </dgm:t>
    </dgm:pt>
    <dgm:pt modelId="{784D12DF-F2AC-9843-934A-FAB002D50631}">
      <dgm:prSet phldrT="[Text]"/>
      <dgm:spPr/>
      <dgm:t>
        <a:bodyPr/>
        <a:lstStyle/>
        <a:p>
          <a:r>
            <a:rPr lang="en-US" dirty="0" smtClean="0"/>
            <a:t>Teachers in District A</a:t>
          </a:r>
          <a:endParaRPr lang="en-US" dirty="0"/>
        </a:p>
      </dgm:t>
    </dgm:pt>
    <dgm:pt modelId="{D4182447-D168-DF4F-87E9-A6D0290585FD}" type="parTrans" cxnId="{F5F10CF6-0508-B14C-968F-1254BE03645D}">
      <dgm:prSet/>
      <dgm:spPr/>
      <dgm:t>
        <a:bodyPr/>
        <a:lstStyle/>
        <a:p>
          <a:endParaRPr lang="en-US"/>
        </a:p>
      </dgm:t>
    </dgm:pt>
    <dgm:pt modelId="{379EE9C6-133E-9441-81EA-C5EFD95806D3}" type="sibTrans" cxnId="{F5F10CF6-0508-B14C-968F-1254BE03645D}">
      <dgm:prSet/>
      <dgm:spPr/>
      <dgm:t>
        <a:bodyPr/>
        <a:lstStyle/>
        <a:p>
          <a:endParaRPr lang="en-US"/>
        </a:p>
      </dgm:t>
    </dgm:pt>
    <dgm:pt modelId="{3B5E4C61-860E-D848-A462-64AC5872E0A1}">
      <dgm:prSet phldrT="[Text]"/>
      <dgm:spPr/>
      <dgm:t>
        <a:bodyPr/>
        <a:lstStyle/>
        <a:p>
          <a:r>
            <a:rPr lang="en-US" dirty="0" smtClean="0"/>
            <a:t>Content is reviewed for appropriateness &amp; hygiene</a:t>
          </a:r>
          <a:endParaRPr lang="en-US" dirty="0"/>
        </a:p>
      </dgm:t>
    </dgm:pt>
    <dgm:pt modelId="{12570A0F-920D-8549-9736-E24265FA7355}" type="parTrans" cxnId="{3A119DCE-9B25-E64C-B97A-82BA80B9E016}">
      <dgm:prSet/>
      <dgm:spPr/>
      <dgm:t>
        <a:bodyPr/>
        <a:lstStyle/>
        <a:p>
          <a:endParaRPr lang="en-US"/>
        </a:p>
      </dgm:t>
    </dgm:pt>
    <dgm:pt modelId="{9645C862-5A0A-3C45-8C69-AE444B1C4223}" type="sibTrans" cxnId="{3A119DCE-9B25-E64C-B97A-82BA80B9E016}">
      <dgm:prSet/>
      <dgm:spPr/>
      <dgm:t>
        <a:bodyPr/>
        <a:lstStyle/>
        <a:p>
          <a:endParaRPr lang="en-US"/>
        </a:p>
      </dgm:t>
    </dgm:pt>
    <dgm:pt modelId="{E3E0C0E3-5BBE-904A-9086-FAD358FB97B5}">
      <dgm:prSet phldrT="[Text]"/>
      <dgm:spPr/>
      <dgm:t>
        <a:bodyPr/>
        <a:lstStyle/>
        <a:p>
          <a:r>
            <a:rPr lang="en-US" dirty="0" smtClean="0"/>
            <a:t>District A DIECPD IT cell</a:t>
          </a:r>
          <a:endParaRPr lang="en-US" dirty="0"/>
        </a:p>
      </dgm:t>
    </dgm:pt>
    <dgm:pt modelId="{6014B0A0-B0B3-2944-B247-9F9AF866D7C9}" type="parTrans" cxnId="{3C0078F2-2233-6C4B-A113-0F31A408E2FF}">
      <dgm:prSet/>
      <dgm:spPr/>
      <dgm:t>
        <a:bodyPr/>
        <a:lstStyle/>
        <a:p>
          <a:endParaRPr lang="en-US"/>
        </a:p>
      </dgm:t>
    </dgm:pt>
    <dgm:pt modelId="{F9E2AF3A-6FFE-E248-8A04-F71A5697A51E}" type="sibTrans" cxnId="{3C0078F2-2233-6C4B-A113-0F31A408E2FF}">
      <dgm:prSet/>
      <dgm:spPr/>
      <dgm:t>
        <a:bodyPr/>
        <a:lstStyle/>
        <a:p>
          <a:endParaRPr lang="en-US"/>
        </a:p>
      </dgm:t>
    </dgm:pt>
    <dgm:pt modelId="{0062692A-B991-414C-A100-8A6A7CEAB3CD}">
      <dgm:prSet phldrT="[Text]" custT="1"/>
      <dgm:spPr/>
      <dgm:t>
        <a:bodyPr/>
        <a:lstStyle/>
        <a:p>
          <a:r>
            <a:rPr lang="en-US" sz="1400" dirty="0" smtClean="0"/>
            <a:t>Math content is published</a:t>
          </a:r>
          <a:endParaRPr lang="en-US" sz="1400" dirty="0"/>
        </a:p>
      </dgm:t>
    </dgm:pt>
    <dgm:pt modelId="{C2103348-0114-884D-8319-C76506CAFA86}" type="parTrans" cxnId="{3E0D2687-E55B-D545-8E61-FA0EE2CB9C01}">
      <dgm:prSet/>
      <dgm:spPr/>
      <dgm:t>
        <a:bodyPr/>
        <a:lstStyle/>
        <a:p>
          <a:endParaRPr lang="en-US"/>
        </a:p>
      </dgm:t>
    </dgm:pt>
    <dgm:pt modelId="{8210E870-94C7-F84C-92B3-77692183E39C}" type="sibTrans" cxnId="{3E0D2687-E55B-D545-8E61-FA0EE2CB9C01}">
      <dgm:prSet/>
      <dgm:spPr/>
      <dgm:t>
        <a:bodyPr/>
        <a:lstStyle/>
        <a:p>
          <a:endParaRPr lang="en-US"/>
        </a:p>
      </dgm:t>
    </dgm:pt>
    <dgm:pt modelId="{1CE9F8B7-85E3-C043-A7FA-3A333D84520F}" type="pres">
      <dgm:prSet presAssocID="{52C21451-C472-0F4E-8718-E6C0C34D2962}" presName="Name0" presStyleCnt="0">
        <dgm:presLayoutVars>
          <dgm:dir/>
          <dgm:animOne val="branch"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E782846E-5781-3246-8D81-EF61B9EB24FA}" type="pres">
      <dgm:prSet presAssocID="{135933E9-A13B-A549-BF87-BC4D596506C1}" presName="chaos" presStyleCnt="0"/>
      <dgm:spPr/>
    </dgm:pt>
    <dgm:pt modelId="{886CC522-A24E-C748-9477-A4C07CD146D2}" type="pres">
      <dgm:prSet presAssocID="{135933E9-A13B-A549-BF87-BC4D596506C1}" presName="parTx1" presStyleLbl="revTx" presStyleIdx="0" presStyleCnt="4"/>
      <dgm:spPr/>
      <dgm:t>
        <a:bodyPr/>
        <a:lstStyle/>
        <a:p>
          <a:endParaRPr lang="en-US"/>
        </a:p>
      </dgm:t>
    </dgm:pt>
    <dgm:pt modelId="{C2509739-5F97-CC43-AFDE-4AB77A302AF3}" type="pres">
      <dgm:prSet presAssocID="{135933E9-A13B-A549-BF87-BC4D596506C1}" presName="desTx1" presStyleLbl="revTx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66C9927-E4B8-124A-B63D-011C1F97B71D}" type="pres">
      <dgm:prSet presAssocID="{135933E9-A13B-A549-BF87-BC4D596506C1}" presName="c1" presStyleLbl="node1" presStyleIdx="0" presStyleCnt="19"/>
      <dgm:spPr/>
    </dgm:pt>
    <dgm:pt modelId="{08C70CE9-5DEB-4249-B07E-343351FFD296}" type="pres">
      <dgm:prSet presAssocID="{135933E9-A13B-A549-BF87-BC4D596506C1}" presName="c2" presStyleLbl="node1" presStyleIdx="1" presStyleCnt="19"/>
      <dgm:spPr/>
    </dgm:pt>
    <dgm:pt modelId="{5EDC0502-A81C-214C-B7CA-2DFE62ECD103}" type="pres">
      <dgm:prSet presAssocID="{135933E9-A13B-A549-BF87-BC4D596506C1}" presName="c3" presStyleLbl="node1" presStyleIdx="2" presStyleCnt="19"/>
      <dgm:spPr/>
    </dgm:pt>
    <dgm:pt modelId="{D67E2F67-0CC3-1147-A627-599894FA5A1C}" type="pres">
      <dgm:prSet presAssocID="{135933E9-A13B-A549-BF87-BC4D596506C1}" presName="c4" presStyleLbl="node1" presStyleIdx="3" presStyleCnt="19"/>
      <dgm:spPr/>
    </dgm:pt>
    <dgm:pt modelId="{8BC3F7AD-5989-EB4C-81B0-523D57D2D6F1}" type="pres">
      <dgm:prSet presAssocID="{135933E9-A13B-A549-BF87-BC4D596506C1}" presName="c5" presStyleLbl="node1" presStyleIdx="4" presStyleCnt="19"/>
      <dgm:spPr/>
    </dgm:pt>
    <dgm:pt modelId="{D9F46F3D-5681-5244-B229-5AC30171AEFC}" type="pres">
      <dgm:prSet presAssocID="{135933E9-A13B-A549-BF87-BC4D596506C1}" presName="c6" presStyleLbl="node1" presStyleIdx="5" presStyleCnt="19"/>
      <dgm:spPr/>
    </dgm:pt>
    <dgm:pt modelId="{EC953826-1C9F-F546-904A-9E5C143CD89A}" type="pres">
      <dgm:prSet presAssocID="{135933E9-A13B-A549-BF87-BC4D596506C1}" presName="c7" presStyleLbl="node1" presStyleIdx="6" presStyleCnt="19"/>
      <dgm:spPr/>
    </dgm:pt>
    <dgm:pt modelId="{CC122A99-8FE8-1847-98CE-263914EE92D0}" type="pres">
      <dgm:prSet presAssocID="{135933E9-A13B-A549-BF87-BC4D596506C1}" presName="c8" presStyleLbl="node1" presStyleIdx="7" presStyleCnt="19"/>
      <dgm:spPr/>
    </dgm:pt>
    <dgm:pt modelId="{2E102BEB-E097-F048-86F0-8D89870FFA3A}" type="pres">
      <dgm:prSet presAssocID="{135933E9-A13B-A549-BF87-BC4D596506C1}" presName="c9" presStyleLbl="node1" presStyleIdx="8" presStyleCnt="19"/>
      <dgm:spPr/>
    </dgm:pt>
    <dgm:pt modelId="{4D441873-5AC6-2D4D-A430-05A47CA6BB9D}" type="pres">
      <dgm:prSet presAssocID="{135933E9-A13B-A549-BF87-BC4D596506C1}" presName="c10" presStyleLbl="node1" presStyleIdx="9" presStyleCnt="19"/>
      <dgm:spPr/>
      <dgm:t>
        <a:bodyPr/>
        <a:lstStyle/>
        <a:p>
          <a:endParaRPr lang="en-US"/>
        </a:p>
      </dgm:t>
    </dgm:pt>
    <dgm:pt modelId="{918CD33F-185E-8347-93B3-BCB770F7D82B}" type="pres">
      <dgm:prSet presAssocID="{135933E9-A13B-A549-BF87-BC4D596506C1}" presName="c11" presStyleLbl="node1" presStyleIdx="10" presStyleCnt="19"/>
      <dgm:spPr/>
    </dgm:pt>
    <dgm:pt modelId="{6691BA1B-45A7-F343-ADB9-B6FED041D024}" type="pres">
      <dgm:prSet presAssocID="{135933E9-A13B-A549-BF87-BC4D596506C1}" presName="c12" presStyleLbl="node1" presStyleIdx="11" presStyleCnt="19"/>
      <dgm:spPr/>
    </dgm:pt>
    <dgm:pt modelId="{90B459D2-64D6-3A44-8690-D35A1D980150}" type="pres">
      <dgm:prSet presAssocID="{135933E9-A13B-A549-BF87-BC4D596506C1}" presName="c13" presStyleLbl="node1" presStyleIdx="12" presStyleCnt="19"/>
      <dgm:spPr/>
    </dgm:pt>
    <dgm:pt modelId="{1B3A06A7-1DB4-924B-A3B4-87545659226C}" type="pres">
      <dgm:prSet presAssocID="{135933E9-A13B-A549-BF87-BC4D596506C1}" presName="c14" presStyleLbl="node1" presStyleIdx="13" presStyleCnt="19"/>
      <dgm:spPr/>
    </dgm:pt>
    <dgm:pt modelId="{3D662939-20F5-9341-948D-9958130E5BA3}" type="pres">
      <dgm:prSet presAssocID="{135933E9-A13B-A549-BF87-BC4D596506C1}" presName="c15" presStyleLbl="node1" presStyleIdx="14" presStyleCnt="19"/>
      <dgm:spPr/>
    </dgm:pt>
    <dgm:pt modelId="{F1790E7A-D4E3-5644-87D7-A04995C38CDF}" type="pres">
      <dgm:prSet presAssocID="{135933E9-A13B-A549-BF87-BC4D596506C1}" presName="c16" presStyleLbl="node1" presStyleIdx="15" presStyleCnt="19"/>
      <dgm:spPr/>
    </dgm:pt>
    <dgm:pt modelId="{4BEA60F1-C852-B846-B0B3-AFBF68F6E83F}" type="pres">
      <dgm:prSet presAssocID="{135933E9-A13B-A549-BF87-BC4D596506C1}" presName="c17" presStyleLbl="node1" presStyleIdx="16" presStyleCnt="19"/>
      <dgm:spPr/>
    </dgm:pt>
    <dgm:pt modelId="{65376666-295A-4245-998D-61CF8DEAA624}" type="pres">
      <dgm:prSet presAssocID="{135933E9-A13B-A549-BF87-BC4D596506C1}" presName="c18" presStyleLbl="node1" presStyleIdx="17" presStyleCnt="19"/>
      <dgm:spPr/>
    </dgm:pt>
    <dgm:pt modelId="{1747C47A-1EF9-E44E-98A1-742A99000B67}" type="pres">
      <dgm:prSet presAssocID="{BE8CB8AB-A2E9-4042-9B57-43C351C037FC}" presName="chevronComposite1" presStyleCnt="0"/>
      <dgm:spPr/>
    </dgm:pt>
    <dgm:pt modelId="{2970E767-DAD8-ED41-B2F6-B4A0A44D3B9C}" type="pres">
      <dgm:prSet presAssocID="{BE8CB8AB-A2E9-4042-9B57-43C351C037FC}" presName="chevron1" presStyleLbl="sibTrans2D1" presStyleIdx="0" presStyleCnt="2"/>
      <dgm:spPr/>
    </dgm:pt>
    <dgm:pt modelId="{E5129AA0-F724-4B4D-8898-7A194633976B}" type="pres">
      <dgm:prSet presAssocID="{BE8CB8AB-A2E9-4042-9B57-43C351C037FC}" presName="spChevron1" presStyleCnt="0"/>
      <dgm:spPr/>
    </dgm:pt>
    <dgm:pt modelId="{6BACAC4C-4C6B-8340-BC71-F984D71843D4}" type="pres">
      <dgm:prSet presAssocID="{3B5E4C61-860E-D848-A462-64AC5872E0A1}" presName="middle" presStyleCnt="0"/>
      <dgm:spPr/>
    </dgm:pt>
    <dgm:pt modelId="{796DD4AD-8CCA-4A48-AE6E-CD06B2439040}" type="pres">
      <dgm:prSet presAssocID="{3B5E4C61-860E-D848-A462-64AC5872E0A1}" presName="parTxMid" presStyleLbl="revTx" presStyleIdx="2" presStyleCnt="4"/>
      <dgm:spPr/>
      <dgm:t>
        <a:bodyPr/>
        <a:lstStyle/>
        <a:p>
          <a:endParaRPr lang="en-US"/>
        </a:p>
      </dgm:t>
    </dgm:pt>
    <dgm:pt modelId="{8724C907-627E-BF46-BD92-E66A53FB4661}" type="pres">
      <dgm:prSet presAssocID="{3B5E4C61-860E-D848-A462-64AC5872E0A1}" presName="desTxMid" presStyleLbl="revTx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074D8BA-8538-5149-A266-BC4E648C1273}" type="pres">
      <dgm:prSet presAssocID="{3B5E4C61-860E-D848-A462-64AC5872E0A1}" presName="spMid" presStyleCnt="0"/>
      <dgm:spPr/>
    </dgm:pt>
    <dgm:pt modelId="{82096F05-AD5D-8947-9EFC-08EF1CA9BCE0}" type="pres">
      <dgm:prSet presAssocID="{9645C862-5A0A-3C45-8C69-AE444B1C4223}" presName="chevronComposite1" presStyleCnt="0"/>
      <dgm:spPr/>
    </dgm:pt>
    <dgm:pt modelId="{383A4476-2D56-264A-9E9A-23A4713DBFF0}" type="pres">
      <dgm:prSet presAssocID="{9645C862-5A0A-3C45-8C69-AE444B1C4223}" presName="chevron1" presStyleLbl="sibTrans2D1" presStyleIdx="1" presStyleCnt="2"/>
      <dgm:spPr/>
      <dgm:t>
        <a:bodyPr/>
        <a:lstStyle/>
        <a:p>
          <a:endParaRPr lang="en-US"/>
        </a:p>
      </dgm:t>
    </dgm:pt>
    <dgm:pt modelId="{C4ACC383-08E8-8E4B-8AC5-B13DAA3D1D8B}" type="pres">
      <dgm:prSet presAssocID="{9645C862-5A0A-3C45-8C69-AE444B1C4223}" presName="spChevron1" presStyleCnt="0"/>
      <dgm:spPr/>
    </dgm:pt>
    <dgm:pt modelId="{4A4BD770-CF93-D549-B313-26732361068B}" type="pres">
      <dgm:prSet presAssocID="{0062692A-B991-414C-A100-8A6A7CEAB3CD}" presName="last" presStyleCnt="0"/>
      <dgm:spPr/>
    </dgm:pt>
    <dgm:pt modelId="{9D39A96B-7DA8-894B-B0E0-EF1419C22FD2}" type="pres">
      <dgm:prSet presAssocID="{0062692A-B991-414C-A100-8A6A7CEAB3CD}" presName="circleTx" presStyleLbl="node1" presStyleIdx="18" presStyleCnt="19" custScaleX="70781" custScaleY="70781" custLinFactNeighborX="-8732" custLinFactNeighborY="-75292"/>
      <dgm:spPr/>
      <dgm:t>
        <a:bodyPr/>
        <a:lstStyle/>
        <a:p>
          <a:endParaRPr lang="en-US"/>
        </a:p>
      </dgm:t>
    </dgm:pt>
    <dgm:pt modelId="{5F52AFF5-09C3-664D-8303-AB682659BD2E}" type="pres">
      <dgm:prSet presAssocID="{0062692A-B991-414C-A100-8A6A7CEAB3CD}" presName="spN" presStyleCnt="0"/>
      <dgm:spPr/>
    </dgm:pt>
  </dgm:ptLst>
  <dgm:cxnLst>
    <dgm:cxn modelId="{B396D8BE-0150-144E-99FB-4FFFC3EC64C4}" srcId="{52C21451-C472-0F4E-8718-E6C0C34D2962}" destId="{135933E9-A13B-A549-BF87-BC4D596506C1}" srcOrd="0" destOrd="0" parTransId="{A18F74B7-69D2-0344-8600-9D5ED163FBCE}" sibTransId="{BE8CB8AB-A2E9-4042-9B57-43C351C037FC}"/>
    <dgm:cxn modelId="{4731DBF8-398A-C44E-A3AC-1E68C9B04B53}" type="presOf" srcId="{E3E0C0E3-5BBE-904A-9086-FAD358FB97B5}" destId="{8724C907-627E-BF46-BD92-E66A53FB4661}" srcOrd="0" destOrd="0" presId="urn:microsoft.com/office/officeart/2009/3/layout/RandomtoResultProcess"/>
    <dgm:cxn modelId="{3E0D2687-E55B-D545-8E61-FA0EE2CB9C01}" srcId="{52C21451-C472-0F4E-8718-E6C0C34D2962}" destId="{0062692A-B991-414C-A100-8A6A7CEAB3CD}" srcOrd="2" destOrd="0" parTransId="{C2103348-0114-884D-8319-C76506CAFA86}" sibTransId="{8210E870-94C7-F84C-92B3-77692183E39C}"/>
    <dgm:cxn modelId="{3C0078F2-2233-6C4B-A113-0F31A408E2FF}" srcId="{3B5E4C61-860E-D848-A462-64AC5872E0A1}" destId="{E3E0C0E3-5BBE-904A-9086-FAD358FB97B5}" srcOrd="0" destOrd="0" parTransId="{6014B0A0-B0B3-2944-B247-9F9AF866D7C9}" sibTransId="{F9E2AF3A-6FFE-E248-8A04-F71A5697A51E}"/>
    <dgm:cxn modelId="{9E9FCFED-EC8D-C344-9FF9-BB5B82A839B9}" type="presOf" srcId="{784D12DF-F2AC-9843-934A-FAB002D50631}" destId="{C2509739-5F97-CC43-AFDE-4AB77A302AF3}" srcOrd="0" destOrd="0" presId="urn:microsoft.com/office/officeart/2009/3/layout/RandomtoResultProcess"/>
    <dgm:cxn modelId="{F969B108-B7D3-804B-AB61-6536D8BA0588}" type="presOf" srcId="{135933E9-A13B-A549-BF87-BC4D596506C1}" destId="{886CC522-A24E-C748-9477-A4C07CD146D2}" srcOrd="0" destOrd="0" presId="urn:microsoft.com/office/officeart/2009/3/layout/RandomtoResultProcess"/>
    <dgm:cxn modelId="{D6536F83-A9A9-E34E-82A3-B8B58729E325}" type="presOf" srcId="{52C21451-C472-0F4E-8718-E6C0C34D2962}" destId="{1CE9F8B7-85E3-C043-A7FA-3A333D84520F}" srcOrd="0" destOrd="0" presId="urn:microsoft.com/office/officeart/2009/3/layout/RandomtoResultProcess"/>
    <dgm:cxn modelId="{3A119DCE-9B25-E64C-B97A-82BA80B9E016}" srcId="{52C21451-C472-0F4E-8718-E6C0C34D2962}" destId="{3B5E4C61-860E-D848-A462-64AC5872E0A1}" srcOrd="1" destOrd="0" parTransId="{12570A0F-920D-8549-9736-E24265FA7355}" sibTransId="{9645C862-5A0A-3C45-8C69-AE444B1C4223}"/>
    <dgm:cxn modelId="{F5F10CF6-0508-B14C-968F-1254BE03645D}" srcId="{135933E9-A13B-A549-BF87-BC4D596506C1}" destId="{784D12DF-F2AC-9843-934A-FAB002D50631}" srcOrd="0" destOrd="0" parTransId="{D4182447-D168-DF4F-87E9-A6D0290585FD}" sibTransId="{379EE9C6-133E-9441-81EA-C5EFD95806D3}"/>
    <dgm:cxn modelId="{EF5293AA-6993-BA40-A4C9-F6A1DBBDFEBA}" type="presOf" srcId="{3B5E4C61-860E-D848-A462-64AC5872E0A1}" destId="{796DD4AD-8CCA-4A48-AE6E-CD06B2439040}" srcOrd="0" destOrd="0" presId="urn:microsoft.com/office/officeart/2009/3/layout/RandomtoResultProcess"/>
    <dgm:cxn modelId="{A1DFE921-BFA0-264C-AFE7-AEEB417EE6AB}" type="presOf" srcId="{0062692A-B991-414C-A100-8A6A7CEAB3CD}" destId="{9D39A96B-7DA8-894B-B0E0-EF1419C22FD2}" srcOrd="0" destOrd="0" presId="urn:microsoft.com/office/officeart/2009/3/layout/RandomtoResultProcess"/>
    <dgm:cxn modelId="{D9379EC4-5F4B-9640-AF59-5CAA76DC7D49}" type="presParOf" srcId="{1CE9F8B7-85E3-C043-A7FA-3A333D84520F}" destId="{E782846E-5781-3246-8D81-EF61B9EB24FA}" srcOrd="0" destOrd="0" presId="urn:microsoft.com/office/officeart/2009/3/layout/RandomtoResultProcess"/>
    <dgm:cxn modelId="{3FCA57D9-1D31-7A4B-8D44-24800A66AC68}" type="presParOf" srcId="{E782846E-5781-3246-8D81-EF61B9EB24FA}" destId="{886CC522-A24E-C748-9477-A4C07CD146D2}" srcOrd="0" destOrd="0" presId="urn:microsoft.com/office/officeart/2009/3/layout/RandomtoResultProcess"/>
    <dgm:cxn modelId="{7D383014-6E9E-B04E-9127-5B21FFEB3135}" type="presParOf" srcId="{E782846E-5781-3246-8D81-EF61B9EB24FA}" destId="{C2509739-5F97-CC43-AFDE-4AB77A302AF3}" srcOrd="1" destOrd="0" presId="urn:microsoft.com/office/officeart/2009/3/layout/RandomtoResultProcess"/>
    <dgm:cxn modelId="{AD555CFC-48CF-6F4D-AA27-84621B9885B2}" type="presParOf" srcId="{E782846E-5781-3246-8D81-EF61B9EB24FA}" destId="{766C9927-E4B8-124A-B63D-011C1F97B71D}" srcOrd="2" destOrd="0" presId="urn:microsoft.com/office/officeart/2009/3/layout/RandomtoResultProcess"/>
    <dgm:cxn modelId="{D34119ED-8155-E549-8AAD-0213E9FFFE88}" type="presParOf" srcId="{E782846E-5781-3246-8D81-EF61B9EB24FA}" destId="{08C70CE9-5DEB-4249-B07E-343351FFD296}" srcOrd="3" destOrd="0" presId="urn:microsoft.com/office/officeart/2009/3/layout/RandomtoResultProcess"/>
    <dgm:cxn modelId="{BC783226-DF88-B34C-84F3-04BF23024908}" type="presParOf" srcId="{E782846E-5781-3246-8D81-EF61B9EB24FA}" destId="{5EDC0502-A81C-214C-B7CA-2DFE62ECD103}" srcOrd="4" destOrd="0" presId="urn:microsoft.com/office/officeart/2009/3/layout/RandomtoResultProcess"/>
    <dgm:cxn modelId="{2C6CFABF-835A-E746-83D2-2A485E228608}" type="presParOf" srcId="{E782846E-5781-3246-8D81-EF61B9EB24FA}" destId="{D67E2F67-0CC3-1147-A627-599894FA5A1C}" srcOrd="5" destOrd="0" presId="urn:microsoft.com/office/officeart/2009/3/layout/RandomtoResultProcess"/>
    <dgm:cxn modelId="{89DDC931-C978-EB46-9513-AE4FAE7D5C6C}" type="presParOf" srcId="{E782846E-5781-3246-8D81-EF61B9EB24FA}" destId="{8BC3F7AD-5989-EB4C-81B0-523D57D2D6F1}" srcOrd="6" destOrd="0" presId="urn:microsoft.com/office/officeart/2009/3/layout/RandomtoResultProcess"/>
    <dgm:cxn modelId="{26501790-4C7D-394D-9CB8-DE0D650FACB0}" type="presParOf" srcId="{E782846E-5781-3246-8D81-EF61B9EB24FA}" destId="{D9F46F3D-5681-5244-B229-5AC30171AEFC}" srcOrd="7" destOrd="0" presId="urn:microsoft.com/office/officeart/2009/3/layout/RandomtoResultProcess"/>
    <dgm:cxn modelId="{E90DE0AE-6625-A240-9DEE-DECBAD76A3AE}" type="presParOf" srcId="{E782846E-5781-3246-8D81-EF61B9EB24FA}" destId="{EC953826-1C9F-F546-904A-9E5C143CD89A}" srcOrd="8" destOrd="0" presId="urn:microsoft.com/office/officeart/2009/3/layout/RandomtoResultProcess"/>
    <dgm:cxn modelId="{58B6A050-65AA-D644-B9FD-355690CC3F04}" type="presParOf" srcId="{E782846E-5781-3246-8D81-EF61B9EB24FA}" destId="{CC122A99-8FE8-1847-98CE-263914EE92D0}" srcOrd="9" destOrd="0" presId="urn:microsoft.com/office/officeart/2009/3/layout/RandomtoResultProcess"/>
    <dgm:cxn modelId="{47E79F4B-C1CA-1645-AE1C-38B171C2DFB7}" type="presParOf" srcId="{E782846E-5781-3246-8D81-EF61B9EB24FA}" destId="{2E102BEB-E097-F048-86F0-8D89870FFA3A}" srcOrd="10" destOrd="0" presId="urn:microsoft.com/office/officeart/2009/3/layout/RandomtoResultProcess"/>
    <dgm:cxn modelId="{298EB9B4-3361-674C-9514-BF2097C597A3}" type="presParOf" srcId="{E782846E-5781-3246-8D81-EF61B9EB24FA}" destId="{4D441873-5AC6-2D4D-A430-05A47CA6BB9D}" srcOrd="11" destOrd="0" presId="urn:microsoft.com/office/officeart/2009/3/layout/RandomtoResultProcess"/>
    <dgm:cxn modelId="{9EBD77B7-27FD-6E45-84B3-ADF6DF6752EF}" type="presParOf" srcId="{E782846E-5781-3246-8D81-EF61B9EB24FA}" destId="{918CD33F-185E-8347-93B3-BCB770F7D82B}" srcOrd="12" destOrd="0" presId="urn:microsoft.com/office/officeart/2009/3/layout/RandomtoResultProcess"/>
    <dgm:cxn modelId="{EE916D26-264B-D64E-8CAC-6639CCD66C7E}" type="presParOf" srcId="{E782846E-5781-3246-8D81-EF61B9EB24FA}" destId="{6691BA1B-45A7-F343-ADB9-B6FED041D024}" srcOrd="13" destOrd="0" presId="urn:microsoft.com/office/officeart/2009/3/layout/RandomtoResultProcess"/>
    <dgm:cxn modelId="{60DE32FD-DE8D-7E41-9F2A-1FE463EBC67C}" type="presParOf" srcId="{E782846E-5781-3246-8D81-EF61B9EB24FA}" destId="{90B459D2-64D6-3A44-8690-D35A1D980150}" srcOrd="14" destOrd="0" presId="urn:microsoft.com/office/officeart/2009/3/layout/RandomtoResultProcess"/>
    <dgm:cxn modelId="{F1B1B357-ED81-D644-B9A9-F18F9B20A473}" type="presParOf" srcId="{E782846E-5781-3246-8D81-EF61B9EB24FA}" destId="{1B3A06A7-1DB4-924B-A3B4-87545659226C}" srcOrd="15" destOrd="0" presId="urn:microsoft.com/office/officeart/2009/3/layout/RandomtoResultProcess"/>
    <dgm:cxn modelId="{6BA211B0-B04B-DB41-9540-55DBA81305A5}" type="presParOf" srcId="{E782846E-5781-3246-8D81-EF61B9EB24FA}" destId="{3D662939-20F5-9341-948D-9958130E5BA3}" srcOrd="16" destOrd="0" presId="urn:microsoft.com/office/officeart/2009/3/layout/RandomtoResultProcess"/>
    <dgm:cxn modelId="{8227A766-C6EC-4349-8D79-88285FA5487A}" type="presParOf" srcId="{E782846E-5781-3246-8D81-EF61B9EB24FA}" destId="{F1790E7A-D4E3-5644-87D7-A04995C38CDF}" srcOrd="17" destOrd="0" presId="urn:microsoft.com/office/officeart/2009/3/layout/RandomtoResultProcess"/>
    <dgm:cxn modelId="{73148E99-79A0-3B42-A05A-1B0A6DA58D8C}" type="presParOf" srcId="{E782846E-5781-3246-8D81-EF61B9EB24FA}" destId="{4BEA60F1-C852-B846-B0B3-AFBF68F6E83F}" srcOrd="18" destOrd="0" presId="urn:microsoft.com/office/officeart/2009/3/layout/RandomtoResultProcess"/>
    <dgm:cxn modelId="{C43957F5-C355-4F40-BF8C-FA832FFB6C3A}" type="presParOf" srcId="{E782846E-5781-3246-8D81-EF61B9EB24FA}" destId="{65376666-295A-4245-998D-61CF8DEAA624}" srcOrd="19" destOrd="0" presId="urn:microsoft.com/office/officeart/2009/3/layout/RandomtoResultProcess"/>
    <dgm:cxn modelId="{55D6170C-C8EF-6747-B930-4A9F426C925A}" type="presParOf" srcId="{1CE9F8B7-85E3-C043-A7FA-3A333D84520F}" destId="{1747C47A-1EF9-E44E-98A1-742A99000B67}" srcOrd="1" destOrd="0" presId="urn:microsoft.com/office/officeart/2009/3/layout/RandomtoResultProcess"/>
    <dgm:cxn modelId="{C35E1C4D-5393-E742-AF9D-A85CD338427A}" type="presParOf" srcId="{1747C47A-1EF9-E44E-98A1-742A99000B67}" destId="{2970E767-DAD8-ED41-B2F6-B4A0A44D3B9C}" srcOrd="0" destOrd="0" presId="urn:microsoft.com/office/officeart/2009/3/layout/RandomtoResultProcess"/>
    <dgm:cxn modelId="{EF0184B8-1CFF-C146-BD71-54609EC96F3A}" type="presParOf" srcId="{1747C47A-1EF9-E44E-98A1-742A99000B67}" destId="{E5129AA0-F724-4B4D-8898-7A194633976B}" srcOrd="1" destOrd="0" presId="urn:microsoft.com/office/officeart/2009/3/layout/RandomtoResultProcess"/>
    <dgm:cxn modelId="{29EB19C6-FB44-3B4E-8E62-F6477C91B740}" type="presParOf" srcId="{1CE9F8B7-85E3-C043-A7FA-3A333D84520F}" destId="{6BACAC4C-4C6B-8340-BC71-F984D71843D4}" srcOrd="2" destOrd="0" presId="urn:microsoft.com/office/officeart/2009/3/layout/RandomtoResultProcess"/>
    <dgm:cxn modelId="{4E22ED5B-5AAA-C44E-9094-8671C08AE320}" type="presParOf" srcId="{6BACAC4C-4C6B-8340-BC71-F984D71843D4}" destId="{796DD4AD-8CCA-4A48-AE6E-CD06B2439040}" srcOrd="0" destOrd="0" presId="urn:microsoft.com/office/officeart/2009/3/layout/RandomtoResultProcess"/>
    <dgm:cxn modelId="{5C94445A-C933-1545-BB95-6369F46293CD}" type="presParOf" srcId="{6BACAC4C-4C6B-8340-BC71-F984D71843D4}" destId="{8724C907-627E-BF46-BD92-E66A53FB4661}" srcOrd="1" destOrd="0" presId="urn:microsoft.com/office/officeart/2009/3/layout/RandomtoResultProcess"/>
    <dgm:cxn modelId="{66DA4792-07F5-954E-8DCD-EBC013521431}" type="presParOf" srcId="{6BACAC4C-4C6B-8340-BC71-F984D71843D4}" destId="{5074D8BA-8538-5149-A266-BC4E648C1273}" srcOrd="2" destOrd="0" presId="urn:microsoft.com/office/officeart/2009/3/layout/RandomtoResultProcess"/>
    <dgm:cxn modelId="{F83B470C-9336-9140-AA4E-2D54DF62E06F}" type="presParOf" srcId="{1CE9F8B7-85E3-C043-A7FA-3A333D84520F}" destId="{82096F05-AD5D-8947-9EFC-08EF1CA9BCE0}" srcOrd="3" destOrd="0" presId="urn:microsoft.com/office/officeart/2009/3/layout/RandomtoResultProcess"/>
    <dgm:cxn modelId="{2F2C5BFA-6C57-314C-A79A-97AF23FC4566}" type="presParOf" srcId="{82096F05-AD5D-8947-9EFC-08EF1CA9BCE0}" destId="{383A4476-2D56-264A-9E9A-23A4713DBFF0}" srcOrd="0" destOrd="0" presId="urn:microsoft.com/office/officeart/2009/3/layout/RandomtoResultProcess"/>
    <dgm:cxn modelId="{550913DE-0AA3-C74D-9250-F78FD5F65806}" type="presParOf" srcId="{82096F05-AD5D-8947-9EFC-08EF1CA9BCE0}" destId="{C4ACC383-08E8-8E4B-8AC5-B13DAA3D1D8B}" srcOrd="1" destOrd="0" presId="urn:microsoft.com/office/officeart/2009/3/layout/RandomtoResultProcess"/>
    <dgm:cxn modelId="{3FD918F6-21D6-8248-A80B-3F0FE13E4235}" type="presParOf" srcId="{1CE9F8B7-85E3-C043-A7FA-3A333D84520F}" destId="{4A4BD770-CF93-D549-B313-26732361068B}" srcOrd="4" destOrd="0" presId="urn:microsoft.com/office/officeart/2009/3/layout/RandomtoResultProcess"/>
    <dgm:cxn modelId="{DDBF65D3-1E67-B245-AE1C-6A85BA3015DC}" type="presParOf" srcId="{4A4BD770-CF93-D549-B313-26732361068B}" destId="{9D39A96B-7DA8-894B-B0E0-EF1419C22FD2}" srcOrd="0" destOrd="0" presId="urn:microsoft.com/office/officeart/2009/3/layout/RandomtoResultProcess"/>
    <dgm:cxn modelId="{CC412C2A-C8FE-3D48-B7F6-F2E04057481C}" type="presParOf" srcId="{4A4BD770-CF93-D549-B313-26732361068B}" destId="{5F52AFF5-09C3-664D-8303-AB682659BD2E}" srcOrd="1" destOrd="0" presId="urn:microsoft.com/office/officeart/2009/3/layout/RandomtoResult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FE9DAA-F54F-5544-B0D6-F83A206B09D0}">
      <dsp:nvSpPr>
        <dsp:cNvPr id="0" name=""/>
        <dsp:cNvSpPr/>
      </dsp:nvSpPr>
      <dsp:spPr>
        <a:xfrm>
          <a:off x="2726" y="1391136"/>
          <a:ext cx="3321597" cy="1328638"/>
        </a:xfrm>
        <a:prstGeom prst="chevron">
          <a:avLst/>
        </a:prstGeom>
        <a:gradFill rotWithShape="0">
          <a:gsLst>
            <a:gs pos="0">
              <a:srgbClr val="8AD7D8"/>
            </a:gs>
            <a:gs pos="91000">
              <a:schemeClr val="accent2">
                <a:hueOff val="0"/>
                <a:satOff val="0"/>
                <a:alphaOff val="0"/>
                <a:satMod val="110000"/>
                <a:shade val="100000"/>
                <a:lumMod val="56000"/>
                <a:lumOff val="44000"/>
              </a:schemeClr>
            </a:gs>
            <a:gs pos="100000">
              <a:srgbClr val="FFD07F"/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4013" tIns="34671" rIns="34671" bIns="34671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8,000 </a:t>
          </a:r>
        </a:p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Tech-Savvy Teachers</a:t>
          </a:r>
          <a:endParaRPr lang="en-US" sz="2600" kern="1200" dirty="0"/>
        </a:p>
      </dsp:txBody>
      <dsp:txXfrm>
        <a:off x="667045" y="1391136"/>
        <a:ext cx="1992959" cy="1328638"/>
      </dsp:txXfrm>
    </dsp:sp>
    <dsp:sp modelId="{6100849D-C17D-2644-9668-2AC2C3207DFC}">
      <dsp:nvSpPr>
        <dsp:cNvPr id="0" name=""/>
        <dsp:cNvSpPr/>
      </dsp:nvSpPr>
      <dsp:spPr>
        <a:xfrm>
          <a:off x="2992163" y="1391136"/>
          <a:ext cx="3321597" cy="1328638"/>
        </a:xfrm>
        <a:prstGeom prst="chevron">
          <a:avLst/>
        </a:prstGeom>
        <a:gradFill rotWithShape="0">
          <a:gsLst>
            <a:gs pos="0">
              <a:srgbClr val="8AD7D8"/>
            </a:gs>
            <a:gs pos="91000">
              <a:schemeClr val="accent2">
                <a:hueOff val="0"/>
                <a:satOff val="0"/>
                <a:alphaOff val="0"/>
                <a:satMod val="110000"/>
                <a:shade val="100000"/>
                <a:lumMod val="56000"/>
                <a:lumOff val="44000"/>
              </a:schemeClr>
            </a:gs>
            <a:gs pos="100000">
              <a:srgbClr val="FFD07F"/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4013" tIns="34671" rIns="34671" bIns="34671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80,000</a:t>
          </a:r>
        </a:p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Tech-Savvy Teachers</a:t>
          </a:r>
          <a:endParaRPr lang="en-US" sz="2600" kern="1200" dirty="0"/>
        </a:p>
      </dsp:txBody>
      <dsp:txXfrm>
        <a:off x="3656482" y="1391136"/>
        <a:ext cx="1992959" cy="1328638"/>
      </dsp:txXfrm>
    </dsp:sp>
    <dsp:sp modelId="{B54A72E9-A7BD-EC4D-9303-C9CC609E01A3}">
      <dsp:nvSpPr>
        <dsp:cNvPr id="0" name=""/>
        <dsp:cNvSpPr/>
      </dsp:nvSpPr>
      <dsp:spPr>
        <a:xfrm>
          <a:off x="5984327" y="1386472"/>
          <a:ext cx="3321597" cy="1328638"/>
        </a:xfrm>
        <a:prstGeom prst="chevron">
          <a:avLst/>
        </a:prstGeom>
        <a:gradFill rotWithShape="0">
          <a:gsLst>
            <a:gs pos="0">
              <a:srgbClr val="8AD7D8"/>
            </a:gs>
            <a:gs pos="91000">
              <a:schemeClr val="accent2">
                <a:hueOff val="0"/>
                <a:satOff val="0"/>
                <a:alphaOff val="0"/>
                <a:satMod val="110000"/>
                <a:shade val="100000"/>
                <a:lumMod val="56000"/>
                <a:lumOff val="44000"/>
              </a:schemeClr>
            </a:gs>
            <a:gs pos="100000">
              <a:srgbClr val="FFD07F"/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4013" tIns="34671" rIns="34671" bIns="34671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1,50,000</a:t>
          </a:r>
        </a:p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Tech-Savvy Teachers</a:t>
          </a:r>
          <a:endParaRPr lang="en-US" sz="2600" kern="1200" dirty="0"/>
        </a:p>
      </dsp:txBody>
      <dsp:txXfrm>
        <a:off x="6648646" y="1386472"/>
        <a:ext cx="1992959" cy="132863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4497EC-D7D5-7E4B-B82F-5B3B4C3A1B03}">
      <dsp:nvSpPr>
        <dsp:cNvPr id="0" name=""/>
        <dsp:cNvSpPr/>
      </dsp:nvSpPr>
      <dsp:spPr>
        <a:xfrm>
          <a:off x="7458296" y="1906839"/>
          <a:ext cx="91440" cy="491571"/>
        </a:xfrm>
        <a:custGeom>
          <a:avLst/>
          <a:gdLst/>
          <a:ahLst/>
          <a:cxnLst/>
          <a:rect l="0" t="0" r="0" b="0"/>
          <a:pathLst>
            <a:path>
              <a:moveTo>
                <a:pt x="52966" y="0"/>
              </a:moveTo>
              <a:lnTo>
                <a:pt x="52966" y="491571"/>
              </a:lnTo>
              <a:lnTo>
                <a:pt x="45720" y="491571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A52F0DC-3AB3-344F-9676-AFD7363B4376}">
      <dsp:nvSpPr>
        <dsp:cNvPr id="0" name=""/>
        <dsp:cNvSpPr/>
      </dsp:nvSpPr>
      <dsp:spPr>
        <a:xfrm>
          <a:off x="7511263" y="1906839"/>
          <a:ext cx="104231" cy="45663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56634"/>
              </a:lnTo>
              <a:lnTo>
                <a:pt x="104231" y="456634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69E2C30-A00D-8F4A-814C-B98215CDB3EC}">
      <dsp:nvSpPr>
        <dsp:cNvPr id="0" name=""/>
        <dsp:cNvSpPr/>
      </dsp:nvSpPr>
      <dsp:spPr>
        <a:xfrm>
          <a:off x="6381797" y="1906839"/>
          <a:ext cx="1129465" cy="493348"/>
        </a:xfrm>
        <a:custGeom>
          <a:avLst/>
          <a:gdLst/>
          <a:ahLst/>
          <a:cxnLst/>
          <a:rect l="0" t="0" r="0" b="0"/>
          <a:pathLst>
            <a:path>
              <a:moveTo>
                <a:pt x="1129465" y="0"/>
              </a:moveTo>
              <a:lnTo>
                <a:pt x="1129465" y="493348"/>
              </a:lnTo>
              <a:lnTo>
                <a:pt x="0" y="493348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84066D5-F65E-6649-B526-E92F03FC948D}">
      <dsp:nvSpPr>
        <dsp:cNvPr id="0" name=""/>
        <dsp:cNvSpPr/>
      </dsp:nvSpPr>
      <dsp:spPr>
        <a:xfrm>
          <a:off x="7014921" y="1219192"/>
          <a:ext cx="484151" cy="439475"/>
        </a:xfrm>
        <a:custGeom>
          <a:avLst/>
          <a:gdLst/>
          <a:ahLst/>
          <a:cxnLst/>
          <a:rect l="0" t="0" r="0" b="0"/>
          <a:pathLst>
            <a:path>
              <a:moveTo>
                <a:pt x="484151" y="0"/>
              </a:moveTo>
              <a:lnTo>
                <a:pt x="0" y="439475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A1637EF-B1A8-ED49-BF7D-10DC3162406D}">
      <dsp:nvSpPr>
        <dsp:cNvPr id="0" name=""/>
        <dsp:cNvSpPr/>
      </dsp:nvSpPr>
      <dsp:spPr>
        <a:xfrm>
          <a:off x="4805138" y="821702"/>
          <a:ext cx="2197593" cy="14931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9319"/>
              </a:lnTo>
              <a:lnTo>
                <a:pt x="2197593" y="149319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9C4F998-50ED-8A46-82DE-B2F562B7CDD4}">
      <dsp:nvSpPr>
        <dsp:cNvPr id="0" name=""/>
        <dsp:cNvSpPr/>
      </dsp:nvSpPr>
      <dsp:spPr>
        <a:xfrm>
          <a:off x="2981092" y="1202034"/>
          <a:ext cx="648698" cy="3615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61510"/>
              </a:lnTo>
              <a:lnTo>
                <a:pt x="648698" y="361510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72B484F-C8B3-A048-917B-25B2EEC51187}">
      <dsp:nvSpPr>
        <dsp:cNvPr id="0" name=""/>
        <dsp:cNvSpPr/>
      </dsp:nvSpPr>
      <dsp:spPr>
        <a:xfrm>
          <a:off x="2887653" y="1202034"/>
          <a:ext cx="91440" cy="364841"/>
        </a:xfrm>
        <a:custGeom>
          <a:avLst/>
          <a:gdLst/>
          <a:ahLst/>
          <a:cxnLst/>
          <a:rect l="0" t="0" r="0" b="0"/>
          <a:pathLst>
            <a:path>
              <a:moveTo>
                <a:pt x="93438" y="0"/>
              </a:moveTo>
              <a:lnTo>
                <a:pt x="93438" y="364841"/>
              </a:lnTo>
              <a:lnTo>
                <a:pt x="45720" y="364841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1DF727D-D4B0-EA41-9B7C-1C0C3310FBED}">
      <dsp:nvSpPr>
        <dsp:cNvPr id="0" name=""/>
        <dsp:cNvSpPr/>
      </dsp:nvSpPr>
      <dsp:spPr>
        <a:xfrm>
          <a:off x="3477434" y="821702"/>
          <a:ext cx="1327704" cy="132160"/>
        </a:xfrm>
        <a:custGeom>
          <a:avLst/>
          <a:gdLst/>
          <a:ahLst/>
          <a:cxnLst/>
          <a:rect l="0" t="0" r="0" b="0"/>
          <a:pathLst>
            <a:path>
              <a:moveTo>
                <a:pt x="1327704" y="0"/>
              </a:moveTo>
              <a:lnTo>
                <a:pt x="1327704" y="132160"/>
              </a:lnTo>
              <a:lnTo>
                <a:pt x="0" y="132160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FF0CCFD-73FE-A142-871E-8A2F172AD152}">
      <dsp:nvSpPr>
        <dsp:cNvPr id="0" name=""/>
        <dsp:cNvSpPr/>
      </dsp:nvSpPr>
      <dsp:spPr>
        <a:xfrm>
          <a:off x="4805138" y="821702"/>
          <a:ext cx="1287431" cy="261529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11067"/>
              </a:lnTo>
              <a:lnTo>
                <a:pt x="1287431" y="2511067"/>
              </a:lnTo>
              <a:lnTo>
                <a:pt x="1287431" y="2615299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CF78963-D11B-EE4A-B6E2-2071B07F2B45}">
      <dsp:nvSpPr>
        <dsp:cNvPr id="0" name=""/>
        <dsp:cNvSpPr/>
      </dsp:nvSpPr>
      <dsp:spPr>
        <a:xfrm>
          <a:off x="4465643" y="3961600"/>
          <a:ext cx="91440" cy="1207773"/>
        </a:xfrm>
        <a:custGeom>
          <a:avLst/>
          <a:gdLst/>
          <a:ahLst/>
          <a:cxnLst/>
          <a:rect l="0" t="0" r="0" b="0"/>
          <a:pathLst>
            <a:path>
              <a:moveTo>
                <a:pt x="49651" y="0"/>
              </a:moveTo>
              <a:lnTo>
                <a:pt x="45720" y="1207773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2EE2B0B-ADDC-3A45-A6E1-66E19A1D6989}">
      <dsp:nvSpPr>
        <dsp:cNvPr id="0" name=""/>
        <dsp:cNvSpPr/>
      </dsp:nvSpPr>
      <dsp:spPr>
        <a:xfrm>
          <a:off x="4465643" y="3961600"/>
          <a:ext cx="91440" cy="502967"/>
        </a:xfrm>
        <a:custGeom>
          <a:avLst/>
          <a:gdLst/>
          <a:ahLst/>
          <a:cxnLst/>
          <a:rect l="0" t="0" r="0" b="0"/>
          <a:pathLst>
            <a:path>
              <a:moveTo>
                <a:pt x="49651" y="0"/>
              </a:moveTo>
              <a:lnTo>
                <a:pt x="45720" y="502967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57D0708-1D23-6A42-B649-56A2678EFF6F}">
      <dsp:nvSpPr>
        <dsp:cNvPr id="0" name=""/>
        <dsp:cNvSpPr/>
      </dsp:nvSpPr>
      <dsp:spPr>
        <a:xfrm>
          <a:off x="4805138" y="821702"/>
          <a:ext cx="107229" cy="264355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39324"/>
              </a:lnTo>
              <a:lnTo>
                <a:pt x="107229" y="2539324"/>
              </a:lnTo>
              <a:lnTo>
                <a:pt x="107229" y="2643556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0098A9E-0AAA-C24E-9742-27C7A5E87CF2}">
      <dsp:nvSpPr>
        <dsp:cNvPr id="0" name=""/>
        <dsp:cNvSpPr/>
      </dsp:nvSpPr>
      <dsp:spPr>
        <a:xfrm>
          <a:off x="3166426" y="3961600"/>
          <a:ext cx="134042" cy="1207773"/>
        </a:xfrm>
        <a:custGeom>
          <a:avLst/>
          <a:gdLst/>
          <a:ahLst/>
          <a:cxnLst/>
          <a:rect l="0" t="0" r="0" b="0"/>
          <a:pathLst>
            <a:path>
              <a:moveTo>
                <a:pt x="134042" y="0"/>
              </a:moveTo>
              <a:lnTo>
                <a:pt x="0" y="1207773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D227C10-D953-2F49-966E-2368E165B229}">
      <dsp:nvSpPr>
        <dsp:cNvPr id="0" name=""/>
        <dsp:cNvSpPr/>
      </dsp:nvSpPr>
      <dsp:spPr>
        <a:xfrm>
          <a:off x="3166426" y="3961600"/>
          <a:ext cx="134042" cy="502967"/>
        </a:xfrm>
        <a:custGeom>
          <a:avLst/>
          <a:gdLst/>
          <a:ahLst/>
          <a:cxnLst/>
          <a:rect l="0" t="0" r="0" b="0"/>
          <a:pathLst>
            <a:path>
              <a:moveTo>
                <a:pt x="134042" y="0"/>
              </a:moveTo>
              <a:lnTo>
                <a:pt x="0" y="502967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100B6A3-8B44-A244-8AC9-DDF1C4A153F7}">
      <dsp:nvSpPr>
        <dsp:cNvPr id="0" name=""/>
        <dsp:cNvSpPr/>
      </dsp:nvSpPr>
      <dsp:spPr>
        <a:xfrm>
          <a:off x="3697541" y="821702"/>
          <a:ext cx="1107596" cy="2643556"/>
        </a:xfrm>
        <a:custGeom>
          <a:avLst/>
          <a:gdLst/>
          <a:ahLst/>
          <a:cxnLst/>
          <a:rect l="0" t="0" r="0" b="0"/>
          <a:pathLst>
            <a:path>
              <a:moveTo>
                <a:pt x="1107596" y="0"/>
              </a:moveTo>
              <a:lnTo>
                <a:pt x="1107596" y="2539324"/>
              </a:lnTo>
              <a:lnTo>
                <a:pt x="0" y="2539324"/>
              </a:lnTo>
              <a:lnTo>
                <a:pt x="0" y="2643556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C72DAAF-459E-FF43-A1D8-9830899D2ACC}">
      <dsp:nvSpPr>
        <dsp:cNvPr id="0" name=""/>
        <dsp:cNvSpPr/>
      </dsp:nvSpPr>
      <dsp:spPr>
        <a:xfrm>
          <a:off x="1908974" y="3949017"/>
          <a:ext cx="219938" cy="1220350"/>
        </a:xfrm>
        <a:custGeom>
          <a:avLst/>
          <a:gdLst/>
          <a:ahLst/>
          <a:cxnLst/>
          <a:rect l="0" t="0" r="0" b="0"/>
          <a:pathLst>
            <a:path>
              <a:moveTo>
                <a:pt x="219938" y="0"/>
              </a:moveTo>
              <a:lnTo>
                <a:pt x="0" y="1220350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81F6BB6-D62B-8943-AE6F-F2FB70439E1E}">
      <dsp:nvSpPr>
        <dsp:cNvPr id="0" name=""/>
        <dsp:cNvSpPr/>
      </dsp:nvSpPr>
      <dsp:spPr>
        <a:xfrm>
          <a:off x="1938466" y="3949017"/>
          <a:ext cx="190446" cy="505270"/>
        </a:xfrm>
        <a:custGeom>
          <a:avLst/>
          <a:gdLst/>
          <a:ahLst/>
          <a:cxnLst/>
          <a:rect l="0" t="0" r="0" b="0"/>
          <a:pathLst>
            <a:path>
              <a:moveTo>
                <a:pt x="190446" y="0"/>
              </a:moveTo>
              <a:lnTo>
                <a:pt x="0" y="505270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CAA1851-42D8-2B48-B04C-B35CA9B3445A}">
      <dsp:nvSpPr>
        <dsp:cNvPr id="0" name=""/>
        <dsp:cNvSpPr/>
      </dsp:nvSpPr>
      <dsp:spPr>
        <a:xfrm>
          <a:off x="2525986" y="821702"/>
          <a:ext cx="2279151" cy="2630973"/>
        </a:xfrm>
        <a:custGeom>
          <a:avLst/>
          <a:gdLst/>
          <a:ahLst/>
          <a:cxnLst/>
          <a:rect l="0" t="0" r="0" b="0"/>
          <a:pathLst>
            <a:path>
              <a:moveTo>
                <a:pt x="2279151" y="0"/>
              </a:moveTo>
              <a:lnTo>
                <a:pt x="2279151" y="2526742"/>
              </a:lnTo>
              <a:lnTo>
                <a:pt x="0" y="2526742"/>
              </a:lnTo>
              <a:lnTo>
                <a:pt x="0" y="2630973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979F448-B03E-B84E-849A-79A55DFE97DB}">
      <dsp:nvSpPr>
        <dsp:cNvPr id="0" name=""/>
        <dsp:cNvSpPr/>
      </dsp:nvSpPr>
      <dsp:spPr>
        <a:xfrm>
          <a:off x="4308796" y="325360"/>
          <a:ext cx="992683" cy="496341"/>
        </a:xfrm>
        <a:prstGeom prst="rect">
          <a:avLst/>
        </a:prstGeom>
        <a:solidFill>
          <a:schemeClr val="bg2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Director, MAA</a:t>
          </a:r>
          <a:endParaRPr lang="en-US" sz="1100" kern="1200" dirty="0"/>
        </a:p>
      </dsp:txBody>
      <dsp:txXfrm>
        <a:off x="4308796" y="325360"/>
        <a:ext cx="992683" cy="496341"/>
      </dsp:txXfrm>
    </dsp:sp>
    <dsp:sp modelId="{802CA7D0-EDFD-4643-8D2E-FC6E54E087AB}">
      <dsp:nvSpPr>
        <dsp:cNvPr id="0" name=""/>
        <dsp:cNvSpPr/>
      </dsp:nvSpPr>
      <dsp:spPr>
        <a:xfrm>
          <a:off x="2029644" y="3452676"/>
          <a:ext cx="992683" cy="496341"/>
        </a:xfrm>
        <a:prstGeom prst="rect">
          <a:avLst/>
        </a:prstGeom>
        <a:solidFill>
          <a:schemeClr val="bg2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English </a:t>
          </a:r>
          <a:r>
            <a:rPr lang="en-US" sz="1100" kern="1200" dirty="0" err="1" smtClean="0"/>
            <a:t>Dept</a:t>
          </a:r>
          <a:r>
            <a:rPr lang="en-US" sz="1100" kern="1200" dirty="0" smtClean="0"/>
            <a:t>, MAA</a:t>
          </a:r>
          <a:endParaRPr lang="en-US" sz="1100" kern="1200" dirty="0"/>
        </a:p>
      </dsp:txBody>
      <dsp:txXfrm>
        <a:off x="2029644" y="3452676"/>
        <a:ext cx="992683" cy="496341"/>
      </dsp:txXfrm>
    </dsp:sp>
    <dsp:sp modelId="{BCD7BFA7-23E3-BB40-BA06-3E733FC2E9C4}">
      <dsp:nvSpPr>
        <dsp:cNvPr id="0" name=""/>
        <dsp:cNvSpPr/>
      </dsp:nvSpPr>
      <dsp:spPr>
        <a:xfrm>
          <a:off x="1938466" y="4206117"/>
          <a:ext cx="992683" cy="496341"/>
        </a:xfrm>
        <a:prstGeom prst="rect">
          <a:avLst/>
        </a:prstGeom>
        <a:solidFill>
          <a:srgbClr val="FFAA37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Subject Expert, DIECPD</a:t>
          </a:r>
          <a:endParaRPr lang="en-US" sz="1100" kern="1200" dirty="0"/>
        </a:p>
      </dsp:txBody>
      <dsp:txXfrm>
        <a:off x="1938466" y="4206117"/>
        <a:ext cx="992683" cy="496341"/>
      </dsp:txXfrm>
    </dsp:sp>
    <dsp:sp modelId="{BEAF4488-9DFB-F942-9260-105026743F24}">
      <dsp:nvSpPr>
        <dsp:cNvPr id="0" name=""/>
        <dsp:cNvSpPr/>
      </dsp:nvSpPr>
      <dsp:spPr>
        <a:xfrm>
          <a:off x="1908974" y="4921197"/>
          <a:ext cx="992683" cy="496341"/>
        </a:xfrm>
        <a:prstGeom prst="rect">
          <a:avLst/>
        </a:prstGeom>
        <a:solidFill>
          <a:srgbClr val="4EB4B3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Expert Teachers</a:t>
          </a:r>
          <a:endParaRPr lang="en-US" sz="1100" kern="1200" dirty="0"/>
        </a:p>
      </dsp:txBody>
      <dsp:txXfrm>
        <a:off x="1908974" y="4921197"/>
        <a:ext cx="992683" cy="496341"/>
      </dsp:txXfrm>
    </dsp:sp>
    <dsp:sp modelId="{76C31F04-9742-814F-8CCC-9F002C4961B1}">
      <dsp:nvSpPr>
        <dsp:cNvPr id="0" name=""/>
        <dsp:cNvSpPr/>
      </dsp:nvSpPr>
      <dsp:spPr>
        <a:xfrm>
          <a:off x="3201200" y="3465258"/>
          <a:ext cx="992683" cy="496341"/>
        </a:xfrm>
        <a:prstGeom prst="rect">
          <a:avLst/>
        </a:prstGeom>
        <a:solidFill>
          <a:schemeClr val="bg2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Marathi </a:t>
          </a:r>
          <a:r>
            <a:rPr lang="en-US" sz="1100" kern="1200" dirty="0" err="1" smtClean="0"/>
            <a:t>Dept</a:t>
          </a:r>
          <a:r>
            <a:rPr lang="en-US" sz="1100" kern="1200" dirty="0" smtClean="0"/>
            <a:t>, MAA</a:t>
          </a:r>
          <a:endParaRPr lang="en-US" sz="1100" kern="1200" dirty="0"/>
        </a:p>
      </dsp:txBody>
      <dsp:txXfrm>
        <a:off x="3201200" y="3465258"/>
        <a:ext cx="992683" cy="496341"/>
      </dsp:txXfrm>
    </dsp:sp>
    <dsp:sp modelId="{2F1A89D7-1CB0-8147-BF82-E6AF85810605}">
      <dsp:nvSpPr>
        <dsp:cNvPr id="0" name=""/>
        <dsp:cNvSpPr/>
      </dsp:nvSpPr>
      <dsp:spPr>
        <a:xfrm>
          <a:off x="3166426" y="4216397"/>
          <a:ext cx="992683" cy="496341"/>
        </a:xfrm>
        <a:prstGeom prst="rect">
          <a:avLst/>
        </a:prstGeom>
        <a:solidFill>
          <a:srgbClr val="FFAA37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Subject Experts, DIECPD</a:t>
          </a:r>
          <a:endParaRPr lang="en-US" sz="1100" kern="1200" dirty="0"/>
        </a:p>
      </dsp:txBody>
      <dsp:txXfrm>
        <a:off x="3166426" y="4216397"/>
        <a:ext cx="992683" cy="496341"/>
      </dsp:txXfrm>
    </dsp:sp>
    <dsp:sp modelId="{2FAD7D7F-C3CC-7846-AE36-02B7A9672DD1}">
      <dsp:nvSpPr>
        <dsp:cNvPr id="0" name=""/>
        <dsp:cNvSpPr/>
      </dsp:nvSpPr>
      <dsp:spPr>
        <a:xfrm>
          <a:off x="3166426" y="4921202"/>
          <a:ext cx="992683" cy="496341"/>
        </a:xfrm>
        <a:prstGeom prst="rect">
          <a:avLst/>
        </a:prstGeom>
        <a:solidFill>
          <a:srgbClr val="4EB4B3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Expert Teachers</a:t>
          </a:r>
          <a:endParaRPr lang="en-US" sz="1100" kern="1200" dirty="0"/>
        </a:p>
      </dsp:txBody>
      <dsp:txXfrm>
        <a:off x="3166426" y="4921202"/>
        <a:ext cx="992683" cy="496341"/>
      </dsp:txXfrm>
    </dsp:sp>
    <dsp:sp modelId="{137386B2-9DD9-4B48-A1C8-44699A32CC0A}">
      <dsp:nvSpPr>
        <dsp:cNvPr id="0" name=""/>
        <dsp:cNvSpPr/>
      </dsp:nvSpPr>
      <dsp:spPr>
        <a:xfrm>
          <a:off x="4416026" y="3465258"/>
          <a:ext cx="992683" cy="496341"/>
        </a:xfrm>
        <a:prstGeom prst="rect">
          <a:avLst/>
        </a:prstGeom>
        <a:solidFill>
          <a:schemeClr val="bg2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err="1" smtClean="0"/>
            <a:t>Maths</a:t>
          </a:r>
          <a:r>
            <a:rPr lang="en-US" sz="1100" kern="1200" dirty="0" smtClean="0"/>
            <a:t> </a:t>
          </a:r>
          <a:r>
            <a:rPr lang="en-US" sz="1100" kern="1200" dirty="0" err="1" smtClean="0"/>
            <a:t>Dept</a:t>
          </a:r>
          <a:r>
            <a:rPr lang="en-US" sz="1100" kern="1200" dirty="0" smtClean="0"/>
            <a:t>, MAA</a:t>
          </a:r>
          <a:endParaRPr lang="en-US" sz="1100" kern="1200" dirty="0"/>
        </a:p>
      </dsp:txBody>
      <dsp:txXfrm>
        <a:off x="4416026" y="3465258"/>
        <a:ext cx="992683" cy="496341"/>
      </dsp:txXfrm>
    </dsp:sp>
    <dsp:sp modelId="{BD1A8858-F631-114D-AC7D-2269BA25D423}">
      <dsp:nvSpPr>
        <dsp:cNvPr id="0" name=""/>
        <dsp:cNvSpPr/>
      </dsp:nvSpPr>
      <dsp:spPr>
        <a:xfrm>
          <a:off x="4511363" y="4216397"/>
          <a:ext cx="992683" cy="496341"/>
        </a:xfrm>
        <a:prstGeom prst="rect">
          <a:avLst/>
        </a:prstGeom>
        <a:solidFill>
          <a:srgbClr val="FFAA37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Subject Experts, DIECPD</a:t>
          </a:r>
          <a:endParaRPr lang="en-US" sz="1100" kern="1200" dirty="0"/>
        </a:p>
      </dsp:txBody>
      <dsp:txXfrm>
        <a:off x="4511363" y="4216397"/>
        <a:ext cx="992683" cy="496341"/>
      </dsp:txXfrm>
    </dsp:sp>
    <dsp:sp modelId="{4442D098-840B-9044-A90D-C76566B2ED8B}">
      <dsp:nvSpPr>
        <dsp:cNvPr id="0" name=""/>
        <dsp:cNvSpPr/>
      </dsp:nvSpPr>
      <dsp:spPr>
        <a:xfrm>
          <a:off x="4511363" y="4921202"/>
          <a:ext cx="992683" cy="496341"/>
        </a:xfrm>
        <a:prstGeom prst="rect">
          <a:avLst/>
        </a:prstGeom>
        <a:solidFill>
          <a:srgbClr val="4EB4B3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Expert Teachers</a:t>
          </a:r>
          <a:endParaRPr lang="en-US" sz="1100" kern="1200"/>
        </a:p>
      </dsp:txBody>
      <dsp:txXfrm>
        <a:off x="4511363" y="4921202"/>
        <a:ext cx="992683" cy="496341"/>
      </dsp:txXfrm>
    </dsp:sp>
    <dsp:sp modelId="{2AD4AE18-C6D6-D54B-BDC9-757343A06BA1}">
      <dsp:nvSpPr>
        <dsp:cNvPr id="0" name=""/>
        <dsp:cNvSpPr/>
      </dsp:nvSpPr>
      <dsp:spPr>
        <a:xfrm>
          <a:off x="5596227" y="3437001"/>
          <a:ext cx="992683" cy="496341"/>
        </a:xfrm>
        <a:prstGeom prst="rect">
          <a:avLst/>
        </a:prstGeom>
        <a:solidFill>
          <a:schemeClr val="bg2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...</a:t>
          </a:r>
          <a:endParaRPr lang="en-US" sz="1100" kern="1200" dirty="0"/>
        </a:p>
      </dsp:txBody>
      <dsp:txXfrm>
        <a:off x="5596227" y="3437001"/>
        <a:ext cx="992683" cy="496341"/>
      </dsp:txXfrm>
    </dsp:sp>
    <dsp:sp modelId="{4DFF441C-14B2-DF4B-85B3-13A524950C56}">
      <dsp:nvSpPr>
        <dsp:cNvPr id="0" name=""/>
        <dsp:cNvSpPr/>
      </dsp:nvSpPr>
      <dsp:spPr>
        <a:xfrm>
          <a:off x="2484750" y="705692"/>
          <a:ext cx="992683" cy="496341"/>
        </a:xfrm>
        <a:prstGeom prst="rect">
          <a:avLst/>
        </a:prstGeom>
        <a:solidFill>
          <a:schemeClr val="bg2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IT Cell MAA</a:t>
          </a:r>
          <a:endParaRPr lang="en-US" sz="1100" kern="1200" dirty="0"/>
        </a:p>
      </dsp:txBody>
      <dsp:txXfrm>
        <a:off x="2484750" y="705692"/>
        <a:ext cx="992683" cy="496341"/>
      </dsp:txXfrm>
    </dsp:sp>
    <dsp:sp modelId="{9D50F8FA-7F80-3B41-AE2A-A807D8F18F92}">
      <dsp:nvSpPr>
        <dsp:cNvPr id="0" name=""/>
        <dsp:cNvSpPr/>
      </dsp:nvSpPr>
      <dsp:spPr>
        <a:xfrm>
          <a:off x="1940690" y="1318704"/>
          <a:ext cx="992683" cy="496341"/>
        </a:xfrm>
        <a:prstGeom prst="rect">
          <a:avLst/>
        </a:prstGeom>
        <a:solidFill>
          <a:srgbClr val="FFAA37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2 member IT cell, DIECPD</a:t>
          </a:r>
          <a:endParaRPr lang="en-US" sz="1100" kern="1200" dirty="0"/>
        </a:p>
      </dsp:txBody>
      <dsp:txXfrm>
        <a:off x="1940690" y="1318704"/>
        <a:ext cx="992683" cy="496341"/>
      </dsp:txXfrm>
    </dsp:sp>
    <dsp:sp modelId="{2B468643-B54A-8549-8ED7-C3CEFCE742F2}">
      <dsp:nvSpPr>
        <dsp:cNvPr id="0" name=""/>
        <dsp:cNvSpPr/>
      </dsp:nvSpPr>
      <dsp:spPr>
        <a:xfrm>
          <a:off x="3629791" y="1315373"/>
          <a:ext cx="992683" cy="496341"/>
        </a:xfrm>
        <a:prstGeom prst="rect">
          <a:avLst/>
        </a:prstGeom>
        <a:solidFill>
          <a:srgbClr val="4EB4B3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Tech Savvy Teacher Champions</a:t>
          </a:r>
          <a:endParaRPr lang="en-US" sz="1100" kern="1200" dirty="0"/>
        </a:p>
      </dsp:txBody>
      <dsp:txXfrm>
        <a:off x="3629791" y="1315373"/>
        <a:ext cx="992683" cy="496341"/>
      </dsp:txXfrm>
    </dsp:sp>
    <dsp:sp modelId="{8ADB2832-FEE1-4A4E-88B8-094103E6259A}">
      <dsp:nvSpPr>
        <dsp:cNvPr id="0" name=""/>
        <dsp:cNvSpPr/>
      </dsp:nvSpPr>
      <dsp:spPr>
        <a:xfrm>
          <a:off x="7002731" y="722850"/>
          <a:ext cx="992683" cy="496341"/>
        </a:xfrm>
        <a:prstGeom prst="rect">
          <a:avLst/>
        </a:prstGeom>
        <a:solidFill>
          <a:srgbClr val="002060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PMU (LFE)</a:t>
          </a:r>
          <a:endParaRPr lang="en-US" sz="1100" kern="1200" dirty="0"/>
        </a:p>
      </dsp:txBody>
      <dsp:txXfrm>
        <a:off x="7002731" y="722850"/>
        <a:ext cx="992683" cy="496341"/>
      </dsp:txXfrm>
    </dsp:sp>
    <dsp:sp modelId="{CACD2720-6D9C-C840-B989-B83A40F26E8E}">
      <dsp:nvSpPr>
        <dsp:cNvPr id="0" name=""/>
        <dsp:cNvSpPr/>
      </dsp:nvSpPr>
      <dsp:spPr>
        <a:xfrm>
          <a:off x="7014921" y="1410497"/>
          <a:ext cx="992683" cy="496341"/>
        </a:xfrm>
        <a:prstGeom prst="rect">
          <a:avLst/>
        </a:prstGeom>
        <a:solidFill>
          <a:srgbClr val="002060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Project Lead</a:t>
          </a:r>
          <a:endParaRPr lang="en-US" sz="1100" kern="1200" dirty="0"/>
        </a:p>
      </dsp:txBody>
      <dsp:txXfrm>
        <a:off x="7014921" y="1410497"/>
        <a:ext cx="992683" cy="496341"/>
      </dsp:txXfrm>
    </dsp:sp>
    <dsp:sp modelId="{BD51EE74-E80A-D346-A9E5-207CB613E41D}">
      <dsp:nvSpPr>
        <dsp:cNvPr id="0" name=""/>
        <dsp:cNvSpPr/>
      </dsp:nvSpPr>
      <dsp:spPr>
        <a:xfrm>
          <a:off x="5389114" y="2152017"/>
          <a:ext cx="992683" cy="496341"/>
        </a:xfrm>
        <a:prstGeom prst="rect">
          <a:avLst/>
        </a:prstGeom>
        <a:solidFill>
          <a:srgbClr val="002060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Content Manager</a:t>
          </a:r>
          <a:endParaRPr lang="en-US" sz="1100" kern="1200" dirty="0"/>
        </a:p>
      </dsp:txBody>
      <dsp:txXfrm>
        <a:off x="5389114" y="2152017"/>
        <a:ext cx="992683" cy="496341"/>
      </dsp:txXfrm>
    </dsp:sp>
    <dsp:sp modelId="{EC72C55A-C144-094F-A0AE-7EE51D4CFD37}">
      <dsp:nvSpPr>
        <dsp:cNvPr id="0" name=""/>
        <dsp:cNvSpPr/>
      </dsp:nvSpPr>
      <dsp:spPr>
        <a:xfrm>
          <a:off x="7615495" y="2115302"/>
          <a:ext cx="992683" cy="496341"/>
        </a:xfrm>
        <a:prstGeom prst="rect">
          <a:avLst/>
        </a:prstGeom>
        <a:solidFill>
          <a:srgbClr val="002060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Outreach Manager</a:t>
          </a:r>
          <a:endParaRPr lang="en-US" sz="1100" kern="1200" dirty="0"/>
        </a:p>
      </dsp:txBody>
      <dsp:txXfrm>
        <a:off x="7615495" y="2115302"/>
        <a:ext cx="992683" cy="496341"/>
      </dsp:txXfrm>
    </dsp:sp>
    <dsp:sp modelId="{95DFD283-FD54-1444-B2A2-E7847D2DDAC3}">
      <dsp:nvSpPr>
        <dsp:cNvPr id="0" name=""/>
        <dsp:cNvSpPr/>
      </dsp:nvSpPr>
      <dsp:spPr>
        <a:xfrm>
          <a:off x="6511333" y="2150240"/>
          <a:ext cx="992683" cy="496341"/>
        </a:xfrm>
        <a:prstGeom prst="rect">
          <a:avLst/>
        </a:prstGeom>
        <a:solidFill>
          <a:srgbClr val="002060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Product Manager</a:t>
          </a:r>
          <a:endParaRPr lang="en-US" sz="1100" kern="1200" dirty="0"/>
        </a:p>
      </dsp:txBody>
      <dsp:txXfrm>
        <a:off x="6511333" y="2150240"/>
        <a:ext cx="992683" cy="49634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6CC522-A24E-C748-9477-A4C07CD146D2}">
      <dsp:nvSpPr>
        <dsp:cNvPr id="0" name=""/>
        <dsp:cNvSpPr/>
      </dsp:nvSpPr>
      <dsp:spPr>
        <a:xfrm>
          <a:off x="121008" y="1416993"/>
          <a:ext cx="1811675" cy="5970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Content created and sent for review</a:t>
          </a:r>
          <a:endParaRPr lang="en-US" sz="1700" kern="1200" dirty="0"/>
        </a:p>
      </dsp:txBody>
      <dsp:txXfrm>
        <a:off x="121008" y="1416993"/>
        <a:ext cx="1811675" cy="597029"/>
      </dsp:txXfrm>
    </dsp:sp>
    <dsp:sp modelId="{C2509739-5F97-CC43-AFDE-4AB77A302AF3}">
      <dsp:nvSpPr>
        <dsp:cNvPr id="0" name=""/>
        <dsp:cNvSpPr/>
      </dsp:nvSpPr>
      <dsp:spPr>
        <a:xfrm>
          <a:off x="121008" y="2675922"/>
          <a:ext cx="1811675" cy="11185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 smtClean="0"/>
            <a:t>Teachers in District A</a:t>
          </a:r>
          <a:endParaRPr lang="en-US" sz="2500" kern="1200" dirty="0"/>
        </a:p>
      </dsp:txBody>
      <dsp:txXfrm>
        <a:off x="121008" y="2675922"/>
        <a:ext cx="1811675" cy="1118542"/>
      </dsp:txXfrm>
    </dsp:sp>
    <dsp:sp modelId="{766C9927-E4B8-124A-B63D-011C1F97B71D}">
      <dsp:nvSpPr>
        <dsp:cNvPr id="0" name=""/>
        <dsp:cNvSpPr/>
      </dsp:nvSpPr>
      <dsp:spPr>
        <a:xfrm>
          <a:off x="118949" y="1235413"/>
          <a:ext cx="144110" cy="144110"/>
        </a:xfrm>
        <a:prstGeom prst="ellips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8C70CE9-5DEB-4249-B07E-343351FFD296}">
      <dsp:nvSpPr>
        <dsp:cNvPr id="0" name=""/>
        <dsp:cNvSpPr/>
      </dsp:nvSpPr>
      <dsp:spPr>
        <a:xfrm>
          <a:off x="219826" y="1033659"/>
          <a:ext cx="144110" cy="144110"/>
        </a:xfrm>
        <a:prstGeom prst="ellipse">
          <a:avLst/>
        </a:prstGeom>
        <a:gradFill rotWithShape="0">
          <a:gsLst>
            <a:gs pos="0">
              <a:schemeClr val="accent4">
                <a:hueOff val="544494"/>
                <a:satOff val="-2265"/>
                <a:lumOff val="53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544494"/>
                <a:satOff val="-2265"/>
                <a:lumOff val="53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544494"/>
                <a:satOff val="-2265"/>
                <a:lumOff val="53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EDC0502-A81C-214C-B7CA-2DFE62ECD103}">
      <dsp:nvSpPr>
        <dsp:cNvPr id="0" name=""/>
        <dsp:cNvSpPr/>
      </dsp:nvSpPr>
      <dsp:spPr>
        <a:xfrm>
          <a:off x="461932" y="1074009"/>
          <a:ext cx="226459" cy="226459"/>
        </a:xfrm>
        <a:prstGeom prst="ellipse">
          <a:avLst/>
        </a:prstGeom>
        <a:gradFill rotWithShape="0">
          <a:gsLst>
            <a:gs pos="0">
              <a:schemeClr val="accent4">
                <a:hueOff val="1088988"/>
                <a:satOff val="-4531"/>
                <a:lumOff val="106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1088988"/>
                <a:satOff val="-4531"/>
                <a:lumOff val="106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1088988"/>
                <a:satOff val="-4531"/>
                <a:lumOff val="106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67E2F67-0CC3-1147-A627-599894FA5A1C}">
      <dsp:nvSpPr>
        <dsp:cNvPr id="0" name=""/>
        <dsp:cNvSpPr/>
      </dsp:nvSpPr>
      <dsp:spPr>
        <a:xfrm>
          <a:off x="663687" y="852079"/>
          <a:ext cx="144110" cy="144110"/>
        </a:xfrm>
        <a:prstGeom prst="ellipse">
          <a:avLst/>
        </a:prstGeom>
        <a:gradFill rotWithShape="0">
          <a:gsLst>
            <a:gs pos="0">
              <a:schemeClr val="accent4">
                <a:hueOff val="1633482"/>
                <a:satOff val="-6796"/>
                <a:lumOff val="160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1633482"/>
                <a:satOff val="-6796"/>
                <a:lumOff val="160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1633482"/>
                <a:satOff val="-6796"/>
                <a:lumOff val="160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BC3F7AD-5989-EB4C-81B0-523D57D2D6F1}">
      <dsp:nvSpPr>
        <dsp:cNvPr id="0" name=""/>
        <dsp:cNvSpPr/>
      </dsp:nvSpPr>
      <dsp:spPr>
        <a:xfrm>
          <a:off x="925968" y="771377"/>
          <a:ext cx="144110" cy="144110"/>
        </a:xfrm>
        <a:prstGeom prst="ellipse">
          <a:avLst/>
        </a:prstGeom>
        <a:gradFill rotWithShape="0">
          <a:gsLst>
            <a:gs pos="0">
              <a:schemeClr val="accent4">
                <a:hueOff val="2177976"/>
                <a:satOff val="-9062"/>
                <a:lumOff val="213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2177976"/>
                <a:satOff val="-9062"/>
                <a:lumOff val="213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2177976"/>
                <a:satOff val="-9062"/>
                <a:lumOff val="213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9F46F3D-5681-5244-B229-5AC30171AEFC}">
      <dsp:nvSpPr>
        <dsp:cNvPr id="0" name=""/>
        <dsp:cNvSpPr/>
      </dsp:nvSpPr>
      <dsp:spPr>
        <a:xfrm>
          <a:off x="1248776" y="912606"/>
          <a:ext cx="144110" cy="144110"/>
        </a:xfrm>
        <a:prstGeom prst="ellipse">
          <a:avLst/>
        </a:prstGeom>
        <a:gradFill rotWithShape="0">
          <a:gsLst>
            <a:gs pos="0">
              <a:schemeClr val="accent4">
                <a:hueOff val="2722470"/>
                <a:satOff val="-11327"/>
                <a:lumOff val="266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2722470"/>
                <a:satOff val="-11327"/>
                <a:lumOff val="266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2722470"/>
                <a:satOff val="-11327"/>
                <a:lumOff val="266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C953826-1C9F-F546-904A-9E5C143CD89A}">
      <dsp:nvSpPr>
        <dsp:cNvPr id="0" name=""/>
        <dsp:cNvSpPr/>
      </dsp:nvSpPr>
      <dsp:spPr>
        <a:xfrm>
          <a:off x="1450531" y="1013483"/>
          <a:ext cx="226459" cy="226459"/>
        </a:xfrm>
        <a:prstGeom prst="ellipse">
          <a:avLst/>
        </a:prstGeom>
        <a:gradFill rotWithShape="0">
          <a:gsLst>
            <a:gs pos="0">
              <a:schemeClr val="accent4">
                <a:hueOff val="3266964"/>
                <a:satOff val="-13592"/>
                <a:lumOff val="320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3266964"/>
                <a:satOff val="-13592"/>
                <a:lumOff val="320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3266964"/>
                <a:satOff val="-13592"/>
                <a:lumOff val="320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C122A99-8FE8-1847-98CE-263914EE92D0}">
      <dsp:nvSpPr>
        <dsp:cNvPr id="0" name=""/>
        <dsp:cNvSpPr/>
      </dsp:nvSpPr>
      <dsp:spPr>
        <a:xfrm>
          <a:off x="1732987" y="1235413"/>
          <a:ext cx="144110" cy="144110"/>
        </a:xfrm>
        <a:prstGeom prst="ellipse">
          <a:avLst/>
        </a:prstGeom>
        <a:gradFill rotWithShape="0">
          <a:gsLst>
            <a:gs pos="0">
              <a:schemeClr val="accent4">
                <a:hueOff val="3811458"/>
                <a:satOff val="-15858"/>
                <a:lumOff val="373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3811458"/>
                <a:satOff val="-15858"/>
                <a:lumOff val="373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3811458"/>
                <a:satOff val="-15858"/>
                <a:lumOff val="373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E102BEB-E097-F048-86F0-8D89870FFA3A}">
      <dsp:nvSpPr>
        <dsp:cNvPr id="0" name=""/>
        <dsp:cNvSpPr/>
      </dsp:nvSpPr>
      <dsp:spPr>
        <a:xfrm>
          <a:off x="1854040" y="1457344"/>
          <a:ext cx="144110" cy="144110"/>
        </a:xfrm>
        <a:prstGeom prst="ellipse">
          <a:avLst/>
        </a:prstGeom>
        <a:gradFill rotWithShape="0">
          <a:gsLst>
            <a:gs pos="0">
              <a:schemeClr val="accent4">
                <a:hueOff val="4355951"/>
                <a:satOff val="-18123"/>
                <a:lumOff val="427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4355951"/>
                <a:satOff val="-18123"/>
                <a:lumOff val="427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4355951"/>
                <a:satOff val="-18123"/>
                <a:lumOff val="427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D441873-5AC6-2D4D-A430-05A47CA6BB9D}">
      <dsp:nvSpPr>
        <dsp:cNvPr id="0" name=""/>
        <dsp:cNvSpPr/>
      </dsp:nvSpPr>
      <dsp:spPr>
        <a:xfrm>
          <a:off x="804915" y="1033659"/>
          <a:ext cx="370570" cy="370570"/>
        </a:xfrm>
        <a:prstGeom prst="ellipse">
          <a:avLst/>
        </a:prstGeom>
        <a:gradFill rotWithShape="0">
          <a:gsLst>
            <a:gs pos="0">
              <a:schemeClr val="accent4">
                <a:hueOff val="4900445"/>
                <a:satOff val="-20388"/>
                <a:lumOff val="480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4900445"/>
                <a:satOff val="-20388"/>
                <a:lumOff val="480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4900445"/>
                <a:satOff val="-20388"/>
                <a:lumOff val="480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18CD33F-185E-8347-93B3-BCB770F7D82B}">
      <dsp:nvSpPr>
        <dsp:cNvPr id="0" name=""/>
        <dsp:cNvSpPr/>
      </dsp:nvSpPr>
      <dsp:spPr>
        <a:xfrm>
          <a:off x="18071" y="1800327"/>
          <a:ext cx="144110" cy="144110"/>
        </a:xfrm>
        <a:prstGeom prst="ellipse">
          <a:avLst/>
        </a:prstGeom>
        <a:gradFill rotWithShape="0">
          <a:gsLst>
            <a:gs pos="0">
              <a:schemeClr val="accent4">
                <a:hueOff val="5444940"/>
                <a:satOff val="-22654"/>
                <a:lumOff val="533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5444940"/>
                <a:satOff val="-22654"/>
                <a:lumOff val="533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5444940"/>
                <a:satOff val="-22654"/>
                <a:lumOff val="533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691BA1B-45A7-F343-ADB9-B6FED041D024}">
      <dsp:nvSpPr>
        <dsp:cNvPr id="0" name=""/>
        <dsp:cNvSpPr/>
      </dsp:nvSpPr>
      <dsp:spPr>
        <a:xfrm>
          <a:off x="139124" y="1981906"/>
          <a:ext cx="226459" cy="226459"/>
        </a:xfrm>
        <a:prstGeom prst="ellipse">
          <a:avLst/>
        </a:prstGeom>
        <a:gradFill rotWithShape="0">
          <a:gsLst>
            <a:gs pos="0">
              <a:schemeClr val="accent4">
                <a:hueOff val="5989433"/>
                <a:satOff val="-24919"/>
                <a:lumOff val="587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5989433"/>
                <a:satOff val="-24919"/>
                <a:lumOff val="587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5989433"/>
                <a:satOff val="-24919"/>
                <a:lumOff val="587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0B459D2-64D6-3A44-8690-D35A1D980150}">
      <dsp:nvSpPr>
        <dsp:cNvPr id="0" name=""/>
        <dsp:cNvSpPr/>
      </dsp:nvSpPr>
      <dsp:spPr>
        <a:xfrm>
          <a:off x="441757" y="2143310"/>
          <a:ext cx="329395" cy="329395"/>
        </a:xfrm>
        <a:prstGeom prst="ellipse">
          <a:avLst/>
        </a:prstGeom>
        <a:gradFill rotWithShape="0">
          <a:gsLst>
            <a:gs pos="0">
              <a:schemeClr val="accent4">
                <a:hueOff val="6533927"/>
                <a:satOff val="-27185"/>
                <a:lumOff val="640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6533927"/>
                <a:satOff val="-27185"/>
                <a:lumOff val="640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6533927"/>
                <a:satOff val="-27185"/>
                <a:lumOff val="640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B3A06A7-1DB4-924B-A3B4-87545659226C}">
      <dsp:nvSpPr>
        <dsp:cNvPr id="0" name=""/>
        <dsp:cNvSpPr/>
      </dsp:nvSpPr>
      <dsp:spPr>
        <a:xfrm>
          <a:off x="865442" y="2405591"/>
          <a:ext cx="144110" cy="144110"/>
        </a:xfrm>
        <a:prstGeom prst="ellipse">
          <a:avLst/>
        </a:prstGeom>
        <a:gradFill rotWithShape="0">
          <a:gsLst>
            <a:gs pos="0">
              <a:schemeClr val="accent4">
                <a:hueOff val="7078421"/>
                <a:satOff val="-29450"/>
                <a:lumOff val="693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7078421"/>
                <a:satOff val="-29450"/>
                <a:lumOff val="693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7078421"/>
                <a:satOff val="-29450"/>
                <a:lumOff val="693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D662939-20F5-9341-948D-9958130E5BA3}">
      <dsp:nvSpPr>
        <dsp:cNvPr id="0" name=""/>
        <dsp:cNvSpPr/>
      </dsp:nvSpPr>
      <dsp:spPr>
        <a:xfrm>
          <a:off x="946144" y="2143310"/>
          <a:ext cx="226459" cy="226459"/>
        </a:xfrm>
        <a:prstGeom prst="ellipse">
          <a:avLst/>
        </a:prstGeom>
        <a:gradFill rotWithShape="0">
          <a:gsLst>
            <a:gs pos="0">
              <a:schemeClr val="accent4">
                <a:hueOff val="7622915"/>
                <a:satOff val="-31715"/>
                <a:lumOff val="747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7622915"/>
                <a:satOff val="-31715"/>
                <a:lumOff val="747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7622915"/>
                <a:satOff val="-31715"/>
                <a:lumOff val="747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1790E7A-D4E3-5644-87D7-A04995C38CDF}">
      <dsp:nvSpPr>
        <dsp:cNvPr id="0" name=""/>
        <dsp:cNvSpPr/>
      </dsp:nvSpPr>
      <dsp:spPr>
        <a:xfrm>
          <a:off x="1147898" y="2425767"/>
          <a:ext cx="144110" cy="144110"/>
        </a:xfrm>
        <a:prstGeom prst="ellipse">
          <a:avLst/>
        </a:prstGeom>
        <a:gradFill rotWithShape="0">
          <a:gsLst>
            <a:gs pos="0">
              <a:schemeClr val="accent4">
                <a:hueOff val="8167408"/>
                <a:satOff val="-33981"/>
                <a:lumOff val="800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8167408"/>
                <a:satOff val="-33981"/>
                <a:lumOff val="800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8167408"/>
                <a:satOff val="-33981"/>
                <a:lumOff val="800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BEA60F1-C852-B846-B0B3-AFBF68F6E83F}">
      <dsp:nvSpPr>
        <dsp:cNvPr id="0" name=""/>
        <dsp:cNvSpPr/>
      </dsp:nvSpPr>
      <dsp:spPr>
        <a:xfrm>
          <a:off x="1329478" y="2102959"/>
          <a:ext cx="329395" cy="329395"/>
        </a:xfrm>
        <a:prstGeom prst="ellipse">
          <a:avLst/>
        </a:prstGeom>
        <a:gradFill rotWithShape="0">
          <a:gsLst>
            <a:gs pos="0">
              <a:schemeClr val="accent4">
                <a:hueOff val="8711903"/>
                <a:satOff val="-36246"/>
                <a:lumOff val="854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8711903"/>
                <a:satOff val="-36246"/>
                <a:lumOff val="854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8711903"/>
                <a:satOff val="-36246"/>
                <a:lumOff val="854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5376666-295A-4245-998D-61CF8DEAA624}">
      <dsp:nvSpPr>
        <dsp:cNvPr id="0" name=""/>
        <dsp:cNvSpPr/>
      </dsp:nvSpPr>
      <dsp:spPr>
        <a:xfrm>
          <a:off x="1773338" y="2022257"/>
          <a:ext cx="226459" cy="226459"/>
        </a:xfrm>
        <a:prstGeom prst="ellipse">
          <a:avLst/>
        </a:prstGeom>
        <a:gradFill rotWithShape="0">
          <a:gsLst>
            <a:gs pos="0">
              <a:schemeClr val="accent4">
                <a:hueOff val="9256396"/>
                <a:satOff val="-38512"/>
                <a:lumOff val="907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9256396"/>
                <a:satOff val="-38512"/>
                <a:lumOff val="907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9256396"/>
                <a:satOff val="-38512"/>
                <a:lumOff val="907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970E767-DAD8-ED41-B2F6-B4A0A44D3B9C}">
      <dsp:nvSpPr>
        <dsp:cNvPr id="0" name=""/>
        <dsp:cNvSpPr/>
      </dsp:nvSpPr>
      <dsp:spPr>
        <a:xfrm>
          <a:off x="1999798" y="1073674"/>
          <a:ext cx="665079" cy="1269708"/>
        </a:xfrm>
        <a:prstGeom prst="chevron">
          <a:avLst>
            <a:gd name="adj" fmla="val 6231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96DD4AD-8CCA-4A48-AE6E-CD06B2439040}">
      <dsp:nvSpPr>
        <dsp:cNvPr id="0" name=""/>
        <dsp:cNvSpPr/>
      </dsp:nvSpPr>
      <dsp:spPr>
        <a:xfrm>
          <a:off x="2664877" y="1074291"/>
          <a:ext cx="1813852" cy="12696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Content is reviewed for appropriateness &amp; hygiene</a:t>
          </a:r>
          <a:endParaRPr lang="en-US" sz="1700" kern="1200" dirty="0"/>
        </a:p>
      </dsp:txBody>
      <dsp:txXfrm>
        <a:off x="2664877" y="1074291"/>
        <a:ext cx="1813852" cy="1269696"/>
      </dsp:txXfrm>
    </dsp:sp>
    <dsp:sp modelId="{8724C907-627E-BF46-BD92-E66A53FB4661}">
      <dsp:nvSpPr>
        <dsp:cNvPr id="0" name=""/>
        <dsp:cNvSpPr/>
      </dsp:nvSpPr>
      <dsp:spPr>
        <a:xfrm>
          <a:off x="2664877" y="2675922"/>
          <a:ext cx="1813852" cy="11185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 smtClean="0"/>
            <a:t>District A DIECPD IT cell</a:t>
          </a:r>
          <a:endParaRPr lang="en-US" sz="2500" kern="1200" dirty="0"/>
        </a:p>
      </dsp:txBody>
      <dsp:txXfrm>
        <a:off x="2664877" y="2675922"/>
        <a:ext cx="1813852" cy="1118542"/>
      </dsp:txXfrm>
    </dsp:sp>
    <dsp:sp modelId="{383A4476-2D56-264A-9E9A-23A4713DBFF0}">
      <dsp:nvSpPr>
        <dsp:cNvPr id="0" name=""/>
        <dsp:cNvSpPr/>
      </dsp:nvSpPr>
      <dsp:spPr>
        <a:xfrm>
          <a:off x="4478730" y="1073674"/>
          <a:ext cx="665079" cy="1269708"/>
        </a:xfrm>
        <a:prstGeom prst="chevron">
          <a:avLst>
            <a:gd name="adj" fmla="val 62310"/>
          </a:avLst>
        </a:prstGeom>
        <a:gradFill rotWithShape="0">
          <a:gsLst>
            <a:gs pos="0">
              <a:schemeClr val="accent4">
                <a:hueOff val="9800891"/>
                <a:satOff val="-40777"/>
                <a:lumOff val="960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9800891"/>
                <a:satOff val="-40777"/>
                <a:lumOff val="960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9800891"/>
                <a:satOff val="-40777"/>
                <a:lumOff val="960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D39A96B-7DA8-894B-B0E0-EF1419C22FD2}">
      <dsp:nvSpPr>
        <dsp:cNvPr id="0" name=""/>
        <dsp:cNvSpPr/>
      </dsp:nvSpPr>
      <dsp:spPr>
        <a:xfrm>
          <a:off x="5306981" y="33155"/>
          <a:ext cx="1091283" cy="1091283"/>
        </a:xfrm>
        <a:prstGeom prst="ellipse">
          <a:avLst/>
        </a:prstGeom>
        <a:gradFill rotWithShape="0">
          <a:gsLst>
            <a:gs pos="0">
              <a:schemeClr val="accent4">
                <a:hueOff val="9800891"/>
                <a:satOff val="-40777"/>
                <a:lumOff val="960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9800891"/>
                <a:satOff val="-40777"/>
                <a:lumOff val="960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9800891"/>
                <a:satOff val="-40777"/>
                <a:lumOff val="960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Math content is published</a:t>
          </a:r>
          <a:endParaRPr lang="en-US" sz="1400" kern="1200" dirty="0"/>
        </a:p>
      </dsp:txBody>
      <dsp:txXfrm>
        <a:off x="5466796" y="192970"/>
        <a:ext cx="771653" cy="77165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9/3/layout/RandomtoResultProcess">
  <dgm:title val=""/>
  <dgm:desc val=""/>
  <dgm:catLst>
    <dgm:cat type="process" pri="1275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Name0">
    <dgm:varLst>
      <dgm:dir/>
      <dgm:animOne val="branch"/>
      <dgm:animLvl val="lvl"/>
    </dgm:varLst>
    <dgm:choose name="Name1">
      <dgm:if name="Name2" func="var" arg="dir" op="equ" val="norm">
        <dgm:alg type="lin">
          <dgm:param type="fallback" val="2D"/>
          <dgm:param type="nodeVertAlign" val="t"/>
        </dgm:alg>
      </dgm:if>
      <dgm:else name="Name3">
        <dgm:alg type="lin">
          <dgm:param type="fallback" val="2D"/>
          <dgm:param type="nodeVertAlign" val="t"/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userH" refType="h" fact="2"/>
      <dgm:constr type="w" for="ch" forName="chaos" refType="userH" fact="0.681"/>
      <dgm:constr type="h" for="ch" forName="chaos" refType="userH"/>
      <dgm:constr type="w" for="ch" forName="middle" refType="userH" fact="0.6"/>
      <dgm:constr type="h" for="ch" forName="middle" refType="userH"/>
      <dgm:constr type="w" for="ch" forName="last" refType="userH" fact="0.6"/>
      <dgm:constr type="h" for="ch" forName="last" refType="userH"/>
      <dgm:constr type="w" for="ch" forName="chevronComposite1" refType="userH" fact="0.22"/>
      <dgm:constr type="h" for="ch" forName="chevronComposite1" refType="userH" fact="0.52"/>
      <dgm:constr type="w" for="ch" forName="chevronComposite2" refType="userH" fact="0.22"/>
      <dgm:constr type="h" for="ch" forName="chevronComposite2" refType="userH" fact="0.52"/>
      <dgm:constr type="w" for="ch" forName="overlap" refType="userH" fact="-0.04"/>
      <dgm:constr type="h" for="ch" forName="overlap" refType="userH" fact="0.06"/>
      <dgm:constr type="primFontSz" for="des" forName="parTx1" op="equ" val="65"/>
      <dgm:constr type="primFontSz" for="des" forName="parTxMid" refType="primFontSz" refFor="des" refForName="parTx1" op="equ"/>
      <dgm:constr type="primFontSz" for="des" forName="circleTx" refType="primFontSz" refFor="des" refForName="parTx1" op="equ"/>
      <dgm:constr type="primFontSz" for="des" forName="desTx1" op="equ" val="65"/>
      <dgm:constr type="primFontSz" for="des" forName="desTxMid" refType="primFontSz" refFor="des" refForName="desTx1" op="equ"/>
      <dgm:constr type="primFontSz" for="des" forName="desTxN" refType="primFontSz" refFor="des" refForName="desTx1" op="equ"/>
    </dgm:constrLst>
    <dgm:forEach name="Name4" axis="ch" ptType="node">
      <dgm:choose name="Name5">
        <dgm:if name="Name6" axis="self" ptType="node" func="pos" op="equ" val="1">
          <dgm:layoutNode name="chaos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parTx1" refType="w" fact="0.5"/>
              <dgm:constr type="t" for="ch" forName="parTx1" refType="w" fact="0.32"/>
              <dgm:constr type="w" for="ch" forName="parTx1" refType="w" fact="0.88"/>
              <dgm:constr type="h" for="ch" forName="parTx1" refType="w" fact="0.29"/>
              <dgm:constr type="ctrX" for="ch" forName="desTx1" refType="w" fact="0.5"/>
              <dgm:constr type="b" for="ch" forName="desTx1" refType="h"/>
              <dgm:constr type="w" for="ch" forName="desTx1" refType="w" fact="0.88"/>
              <dgm:constr type="h" for="ch" forName="desTx1" refType="h" fact="0.37"/>
              <dgm:constr type="l" for="ch" forName="c1" refType="w" fact="0.05"/>
              <dgm:constr type="t" for="ch" forName="c1" refType="w" fact="0.23"/>
              <dgm:constr type="w" for="ch" forName="c1" refType="w" fact="0.07"/>
              <dgm:constr type="h" for="ch" forName="c1" refType="w" refFor="ch" refForName="c1"/>
              <dgm:constr type="l" for="ch" forName="c2" refType="w" fact="0.1"/>
              <dgm:constr type="t" for="ch" forName="c2" refType="w" fact="0.13"/>
              <dgm:constr type="w" for="ch" forName="c2" refType="w" fact="0.07"/>
              <dgm:constr type="h" for="ch" forName="c2" refType="w" refFor="ch" refForName="c2"/>
              <dgm:constr type="l" for="ch" forName="c3" refType="w" fact="0.22"/>
              <dgm:constr type="t" for="ch" forName="c3" refType="w" fact="0.15"/>
              <dgm:constr type="w" for="ch" forName="c3" refType="w" fact="0.11"/>
              <dgm:constr type="h" for="ch" forName="c3" refType="w" refFor="ch" refForName="c3"/>
              <dgm:constr type="l" for="ch" forName="c4" refType="w" fact="0.32"/>
              <dgm:constr type="t" for="ch" forName="c4" refType="w" fact="0.04"/>
              <dgm:constr type="w" for="ch" forName="c4" refType="w" fact="0.07"/>
              <dgm:constr type="h" for="ch" forName="c4" refType="w" refFor="ch" refForName="c4"/>
              <dgm:constr type="l" for="ch" forName="c5" refType="w" fact="0.45"/>
              <dgm:constr type="t" for="ch" forName="c5" refType="w" fact="0"/>
              <dgm:constr type="w" for="ch" forName="c5" refType="w" fact="0.07"/>
              <dgm:constr type="h" for="ch" forName="c5" refType="w" refFor="ch" refForName="c5"/>
              <dgm:constr type="l" for="ch" forName="c6" refType="w" fact="0.61"/>
              <dgm:constr type="t" for="ch" forName="c6" refType="w" fact="0.07"/>
              <dgm:constr type="w" for="ch" forName="c6" refType="w" fact="0.07"/>
              <dgm:constr type="h" for="ch" forName="c6" refType="w" refFor="ch" refForName="c6"/>
              <dgm:constr type="l" for="ch" forName="c7" refType="w" fact="0.71"/>
              <dgm:constr type="t" for="ch" forName="c7" refType="w" fact="0.12"/>
              <dgm:constr type="w" for="ch" forName="c7" refType="w" fact="0.11"/>
              <dgm:constr type="h" for="ch" forName="c7" refType="w" refFor="ch" refForName="c7"/>
              <dgm:constr type="l" for="ch" forName="c8" refType="w" fact="0.85"/>
              <dgm:constr type="t" for="ch" forName="c8" refType="w" fact="0.23"/>
              <dgm:constr type="w" for="ch" forName="c8" refType="w" fact="0.07"/>
              <dgm:constr type="h" for="ch" forName="c8" refType="w" refFor="ch" refForName="c8"/>
              <dgm:constr type="l" for="ch" forName="c9" refType="w" fact="0.91"/>
              <dgm:constr type="t" for="ch" forName="c9" refType="w" fact="0.34"/>
              <dgm:constr type="w" for="ch" forName="c9" refType="w" fact="0.07"/>
              <dgm:constr type="h" for="ch" forName="c9" refType="w" refFor="ch" refForName="c9"/>
              <dgm:constr type="l" for="ch" forName="c10" refType="w" fact="0.39"/>
              <dgm:constr type="t" for="ch" forName="c10" refType="w" fact="0.13"/>
              <dgm:constr type="w" for="ch" forName="c10" refType="w" fact="0.18"/>
              <dgm:constr type="h" for="ch" forName="c10" refType="w" refFor="ch" refForName="c10"/>
              <dgm:constr type="l" for="ch" forName="c11" refType="w" fact="0"/>
              <dgm:constr type="t" for="ch" forName="c11" refType="w" fact="0.51"/>
              <dgm:constr type="w" for="ch" forName="c11" refType="w" fact="0.07"/>
              <dgm:constr type="h" for="ch" forName="c11" refType="w" refFor="ch" refForName="c11"/>
              <dgm:constr type="l" for="ch" forName="c12" refType="w" fact="0.06"/>
              <dgm:constr type="t" for="ch" forName="c12" refType="w" fact="0.6"/>
              <dgm:constr type="w" for="ch" forName="c12" refType="w" fact="0.11"/>
              <dgm:constr type="h" for="ch" forName="c12" refType="w" refFor="ch" refForName="c12"/>
              <dgm:constr type="l" for="ch" forName="c13" refType="w" fact="0.21"/>
              <dgm:constr type="t" for="ch" forName="c13" refType="w" fact="0.68"/>
              <dgm:constr type="w" for="ch" forName="c13" refType="w" fact="0.16"/>
              <dgm:constr type="h" for="ch" forName="c13" refType="w" refFor="ch" refForName="c13"/>
              <dgm:constr type="l" for="ch" forName="c14" refType="w" fact="0.42"/>
              <dgm:constr type="t" for="ch" forName="c14" refType="w" fact="0.81"/>
              <dgm:constr type="w" for="ch" forName="c14" refType="w" fact="0.07"/>
              <dgm:constr type="h" for="ch" forName="c14" refType="w" refFor="ch" refForName="c14"/>
              <dgm:constr type="l" for="ch" forName="c15" refType="w" fact="0.46"/>
              <dgm:constr type="t" for="ch" forName="c15" refType="w" fact="0.68"/>
              <dgm:constr type="w" for="ch" forName="c15" refType="w" fact="0.11"/>
              <dgm:constr type="h" for="ch" forName="c15" refType="w" refFor="ch" refForName="c15"/>
              <dgm:constr type="l" for="ch" forName="c16" refType="w" fact="0.56"/>
              <dgm:constr type="t" for="ch" forName="c16" refType="w" fact="0.82"/>
              <dgm:constr type="w" for="ch" forName="c16" refType="w" fact="0.07"/>
              <dgm:constr type="h" for="ch" forName="c16" refType="w" refFor="ch" refForName="c16"/>
              <dgm:constr type="l" for="ch" forName="c17" refType="w" fact="0.65"/>
              <dgm:constr type="t" for="ch" forName="c17" refType="w" fact="0.66"/>
              <dgm:constr type="w" for="ch" forName="c17" refType="w" fact="0.16"/>
              <dgm:constr type="h" for="ch" forName="c17" refType="w" refFor="ch" refForName="c17"/>
              <dgm:constr type="l" for="ch" forName="c18" refType="w" fact="0.87"/>
              <dgm:constr type="t" for="ch" forName="c18" refType="w" fact="0.62"/>
              <dgm:constr type="w" for="ch" forName="c18" refType="w" fact="0.11"/>
              <dgm:constr type="h" for="ch" forName="c18" refType="w" refFor="ch" refForName="c18"/>
            </dgm:constrLst>
            <dgm:layoutNode name="parTx1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7">
              <dgm:if name="Name8" axis="ch" ptType="node" func="cnt" op="gte" val="1">
                <dgm:layoutNode name="desTx1" styleLbl="revTx">
                  <dgm:varLst>
                    <dgm:bulletEnabled val="1"/>
                  </dgm:varLst>
                  <dgm:choose name="Name9">
                    <dgm:if name="Name10" axis="ch" ptType="node" func="cnt" op="equ" val="1">
                      <dgm:alg type="tx">
                        <dgm:param type="shpTxLTRAlignCh" val="l"/>
                      </dgm:alg>
                    </dgm:if>
                    <dgm:else name="Name11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2"/>
            </dgm:choose>
            <dgm:layoutNode name="c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9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0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layoutNode>
        </dgm:if>
        <dgm:if name="Name13" axis="self" ptType="node" func="revPos" op="equ" val="1">
          <dgm:layoutNode name="last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circleTx" refType="w" fact="0.5"/>
              <dgm:constr type="t" for="ch" forName="circleTx" refType="w" fact="0.117"/>
              <dgm:constr type="w" for="ch" forName="circleTx" refType="h" refFor="ch" refForName="circleTx"/>
              <dgm:constr type="h" for="ch" forName="circleTx" refType="w" fact="0.85"/>
              <dgm:constr type="l" for="ch" forName="desTxN"/>
              <dgm:constr type="b" for="ch" forName="desTxN" refType="h"/>
              <dgm:constr type="w" for="ch" forName="desTxN" refType="w"/>
              <dgm:constr type="h" for="ch" forName="desTxN" refType="h" fact="0.37"/>
              <dgm:constr type="ctrX" for="ch" forName="spN" refType="w" fact="0.5"/>
              <dgm:constr type="t" for="ch" forName="spN"/>
              <dgm:constr type="w" for="ch" forName="spN" refType="w" fact="0.93"/>
              <dgm:constr type="h" for="ch" forName="spN" refType="h" fact="0.01"/>
            </dgm:constrLst>
            <dgm:layoutNode name="circleTx" styleLbl="node1">
              <dgm:alg type="tx"/>
              <dgm:shape xmlns:r="http://schemas.openxmlformats.org/officeDocument/2006/relationships" type="ellipse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  <dgm:choose name="Name14">
              <dgm:if name="Name15" axis="ch" ptType="node" func="cnt" op="gte" val="1">
                <dgm:layoutNode name="desTxN" styleLbl="revTx">
                  <dgm:varLst>
                    <dgm:bulletEnabled val="1"/>
                  </dgm:varLst>
                  <dgm:choose name="Name16">
                    <dgm:if name="Name17" axis="ch" ptType="node" func="cnt" op="equ" val="1">
                      <dgm:alg type="tx">
                        <dgm:param type="shpTxLTRAlignCh" val="l"/>
                      </dgm:alg>
                    </dgm:if>
                    <dgm:else name="Name18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  <dgm:layoutNode name="spN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if>
        <dgm:else name="Name20">
          <dgm:layoutNode name="middl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l" for="ch" forName="parTxMid"/>
              <dgm:constr type="t" for="ch" forName="parTxMid" refType="w" fact="0.167"/>
              <dgm:constr type="w" for="ch" forName="parTxMid" refType="w"/>
              <dgm:constr type="h" for="ch" forName="parTxMid" refType="w" fact="0.7"/>
              <dgm:constr type="l" for="ch" forName="desTxMid"/>
              <dgm:constr type="b" for="ch" forName="desTxMid" refType="h"/>
              <dgm:constr type="w" for="ch" forName="desTxMid" refType="w"/>
              <dgm:constr type="h" for="ch" forName="desTxMid" refType="h" fact="0.37"/>
              <dgm:constr type="ctrX" for="ch" forName="spMid" refType="w" fact="0.5"/>
              <dgm:constr type="t" for="ch" forName="spMid"/>
              <dgm:constr type="w" for="ch" forName="spMid" refType="w" fact="0.01"/>
              <dgm:constr type="h" for="ch" forName="spMid" refType="h" fact="0.01"/>
            </dgm:constrLst>
            <dgm:layoutNode name="parTxMid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21">
              <dgm:if name="Name22" axis="ch" ptType="node" func="cnt" op="gte" val="1">
                <dgm:layoutNode name="desTxMid" styleLbl="revTx">
                  <dgm:varLst>
                    <dgm:bulletEnabled val="1"/>
                  </dgm:varLst>
                  <dgm:choose name="Name23">
                    <dgm:if name="Name24" axis="ch" ptType="node" func="cnt" op="equ" val="1">
                      <dgm:alg type="tx">
                        <dgm:param type="shpTxLTRAlignCh" val="l"/>
                      </dgm:alg>
                    </dgm:if>
                    <dgm:else name="Name25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26"/>
            </dgm:choose>
            <dgm:layoutNode name="spMid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else>
      </dgm:choose>
      <dgm:forEach name="Name27" axis="followSib" ptType="sibTrans" cnt="1">
        <dgm:layoutNode name="chevronComposite1" styleLbl="alignImgPlace1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chevron1"/>
            <dgm:constr type="t" for="ch" forName="chevron1" refType="h" fact="0.1923"/>
            <dgm:constr type="w" for="ch" forName="chevron1" refType="w"/>
            <dgm:constr type="b" for="ch" forName="chevron1" refType="h"/>
            <dgm:constr type="l" for="ch" forName="spChevron1"/>
            <dgm:constr type="t" for="ch" forName="spChevron1"/>
            <dgm:constr type="w" for="ch" forName="spChevron1" refType="w" fact="0.01"/>
            <dgm:constr type="h" for="ch" forName="spChevron1" refType="h" fact="0.01"/>
          </dgm:constrLst>
          <dgm:layoutNode name="chevron1">
            <dgm:alg type="sp"/>
            <dgm:choose name="Name28">
              <dgm:if name="Name29" func="var" arg="dir" op="equ" val="norm">
                <dgm:shape xmlns:r="http://schemas.openxmlformats.org/officeDocument/2006/relationships" type="chevron" r:blip="">
                  <dgm:adjLst>
                    <dgm:adj idx="1" val="0.6231"/>
                  </dgm:adjLst>
                </dgm:shape>
              </dgm:if>
              <dgm:else name="Name30">
                <dgm:shape xmlns:r="http://schemas.openxmlformats.org/officeDocument/2006/relationships" rot="180" type="chevron" r:blip="">
                  <dgm:adjLst>
                    <dgm:adj idx="1" val="0.6231"/>
                  </dgm:adjLst>
                </dgm:shape>
              </dgm:else>
            </dgm:choose>
            <dgm:presOf/>
          </dgm:layoutNode>
          <dgm:layoutNode name="spChevron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  <dgm:choose name="Name31">
          <dgm:if name="Name32" axis="root ch" ptType="all node" func="cnt" op="equ" val="2">
            <dgm:layoutNode name="overlap">
              <dgm:alg type="sp"/>
              <dgm:shape xmlns:r="http://schemas.openxmlformats.org/officeDocument/2006/relationships" r:blip="">
                <dgm:adjLst/>
              </dgm:shape>
              <dgm:presOf/>
            </dgm:layoutNode>
            <dgm:layoutNode name="chevronComposite2" styleLbl="alignImgPlace1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l" for="ch" forName="chevron2"/>
                <dgm:constr type="t" for="ch" forName="chevron2" refType="h" fact="0.1923"/>
                <dgm:constr type="w" for="ch" forName="chevron2" refType="w"/>
                <dgm:constr type="b" for="ch" forName="chevron2" refType="h"/>
                <dgm:constr type="l" for="ch" forName="spChevron2"/>
                <dgm:constr type="t" for="ch" forName="spChevron2"/>
                <dgm:constr type="w" for="ch" forName="spChevron2" refType="w" fact="0.01"/>
                <dgm:constr type="h" for="ch" forName="spChevron2" refType="h" fact="0.01"/>
              </dgm:constrLst>
              <dgm:layoutNode name="chevron2">
                <dgm:alg type="sp"/>
                <dgm:choose name="Name33">
                  <dgm:if name="Name34" func="var" arg="dir" op="equ" val="norm">
                    <dgm:shape xmlns:r="http://schemas.openxmlformats.org/officeDocument/2006/relationships" type="chevron" r:blip="">
                      <dgm:adjLst>
                        <dgm:adj idx="1" val="0.6231"/>
                      </dgm:adjLst>
                    </dgm:shape>
                  </dgm:if>
                  <dgm:else name="Name35">
                    <dgm:shape xmlns:r="http://schemas.openxmlformats.org/officeDocument/2006/relationships" rot="180" type="chevron" r:blip="">
                      <dgm:adjLst>
                        <dgm:adj idx="1" val="0.6231"/>
                      </dgm:adjLst>
                    </dgm:shape>
                  </dgm:else>
                </dgm:choose>
                <dgm:presOf/>
              </dgm:layoutNode>
              <dgm:layoutNode name="spChevron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</dgm:layoutNode>
          </dgm:if>
          <dgm:else name="Name36"/>
        </dgm:choos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6C67FD-2A39-4544-AB08-AAEDC21480EA}" type="datetimeFigureOut">
              <a:rPr lang="en-US" smtClean="0"/>
              <a:t>8/2/17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5010BC-2E14-EB41-9E18-FFD3DCEBB1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3691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5010BC-2E14-EB41-9E18-FFD3DCEBB1F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9783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5010BC-2E14-EB41-9E18-FFD3DCEBB1F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7870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5010BC-2E14-EB41-9E18-FFD3DCEBB1F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4409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06A6D-4030-494B-9AAD-A70D767775CB}" type="datetimeFigureOut">
              <a:rPr lang="en-US" smtClean="0"/>
              <a:t>8/2/17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18912-C017-9346-8D5E-68AC7BD7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7897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06A6D-4030-494B-9AAD-A70D767775CB}" type="datetimeFigureOut">
              <a:rPr lang="en-US" smtClean="0"/>
              <a:t>8/2/17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18912-C017-9346-8D5E-68AC7BD7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9835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06A6D-4030-494B-9AAD-A70D767775CB}" type="datetimeFigureOut">
              <a:rPr lang="en-US" smtClean="0"/>
              <a:t>8/2/17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18912-C017-9346-8D5E-68AC7BD7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9850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06A6D-4030-494B-9AAD-A70D767775CB}" type="datetimeFigureOut">
              <a:rPr lang="en-US" smtClean="0"/>
              <a:t>8/2/17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18912-C017-9346-8D5E-68AC7BD7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192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06A6D-4030-494B-9AAD-A70D767775CB}" type="datetimeFigureOut">
              <a:rPr lang="en-US" smtClean="0"/>
              <a:t>8/2/17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18912-C017-9346-8D5E-68AC7BD7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144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06A6D-4030-494B-9AAD-A70D767775CB}" type="datetimeFigureOut">
              <a:rPr lang="en-US" smtClean="0"/>
              <a:t>8/2/17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18912-C017-9346-8D5E-68AC7BD7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5722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06A6D-4030-494B-9AAD-A70D767775CB}" type="datetimeFigureOut">
              <a:rPr lang="en-US" smtClean="0"/>
              <a:t>8/2/17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18912-C017-9346-8D5E-68AC7BD7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0763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06A6D-4030-494B-9AAD-A70D767775CB}" type="datetimeFigureOut">
              <a:rPr lang="en-US" smtClean="0"/>
              <a:t>8/2/17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18912-C017-9346-8D5E-68AC7BD7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9880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06A6D-4030-494B-9AAD-A70D767775CB}" type="datetimeFigureOut">
              <a:rPr lang="en-US" smtClean="0"/>
              <a:t>8/2/17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18912-C017-9346-8D5E-68AC7BD7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1217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06A6D-4030-494B-9AAD-A70D767775CB}" type="datetimeFigureOut">
              <a:rPr lang="en-US" smtClean="0"/>
              <a:t>8/2/17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18912-C017-9346-8D5E-68AC7BD7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746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06A6D-4030-494B-9AAD-A70D767775CB}" type="datetimeFigureOut">
              <a:rPr lang="en-US" smtClean="0"/>
              <a:t>8/2/17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18912-C017-9346-8D5E-68AC7BD7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606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Roboto Medium" charset="0"/>
              </a:defRPr>
            </a:lvl1pPr>
          </a:lstStyle>
          <a:p>
            <a:fld id="{A3C06A6D-4030-494B-9AAD-A70D767775CB}" type="datetimeFigureOut">
              <a:rPr lang="en-US" smtClean="0"/>
              <a:pPr/>
              <a:t>8/2/17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Roboto Medium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Roboto Medium" charset="0"/>
              </a:defRPr>
            </a:lvl1pPr>
          </a:lstStyle>
          <a:p>
            <a:fld id="{BEF18912-C017-9346-8D5E-68AC7BD7B94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7737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Roboto Light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b="0" i="0" kern="1200">
          <a:solidFill>
            <a:schemeClr val="tx1"/>
          </a:solidFill>
          <a:latin typeface="Roboto Medium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b="0" i="0" kern="1200">
          <a:solidFill>
            <a:schemeClr val="tx1"/>
          </a:solidFill>
          <a:latin typeface="Roboto Medium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b="0" i="0" kern="1200">
          <a:solidFill>
            <a:schemeClr val="tx1"/>
          </a:solidFill>
          <a:latin typeface="Roboto Medium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Roboto Medium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Roboto Medium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4" Type="http://schemas.openxmlformats.org/officeDocument/2006/relationships/diagramLayout" Target="../diagrams/layout2.xml"/><Relationship Id="rId5" Type="http://schemas.openxmlformats.org/officeDocument/2006/relationships/diagramQuickStyle" Target="../diagrams/quickStyle2.xml"/><Relationship Id="rId6" Type="http://schemas.openxmlformats.org/officeDocument/2006/relationships/diagramColors" Target="../diagrams/colors2.xml"/><Relationship Id="rId7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4" Type="http://schemas.openxmlformats.org/officeDocument/2006/relationships/diagramLayout" Target="../diagrams/layout3.xml"/><Relationship Id="rId5" Type="http://schemas.openxmlformats.org/officeDocument/2006/relationships/diagramQuickStyle" Target="../diagrams/quickStyle3.xml"/><Relationship Id="rId6" Type="http://schemas.openxmlformats.org/officeDocument/2006/relationships/diagramColors" Target="../diagrams/colors3.xml"/><Relationship Id="rId7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4" Type="http://schemas.openxmlformats.org/officeDocument/2006/relationships/image" Target="../media/image7.tiff"/><Relationship Id="rId5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6308334"/>
            <a:ext cx="12192000" cy="549666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7E79"/>
              </a:solidFill>
              <a:latin typeface="Roboto Medium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61324" y="519602"/>
            <a:ext cx="9633735" cy="1048544"/>
          </a:xfrm>
        </p:spPr>
        <p:txBody>
          <a:bodyPr>
            <a:noAutofit/>
          </a:bodyPr>
          <a:lstStyle/>
          <a:p>
            <a:r>
              <a:rPr lang="en-US" sz="3600" dirty="0" smtClean="0">
                <a:latin typeface="Roboto" charset="0"/>
                <a:ea typeface="Roboto" charset="0"/>
                <a:cs typeface="Roboto" charset="0"/>
              </a:rPr>
              <a:t>Maharashtra In-service Teacher Resource App</a:t>
            </a:r>
            <a:endParaRPr lang="en-US" sz="3600" dirty="0"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5988" y="2821351"/>
            <a:ext cx="8051800" cy="1968500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1279132" y="1608770"/>
            <a:ext cx="9633735" cy="45333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0" i="0" kern="1200">
                <a:solidFill>
                  <a:schemeClr val="tx1"/>
                </a:solidFill>
                <a:latin typeface="Roboto Light" charset="0"/>
                <a:ea typeface="+mj-ea"/>
                <a:cs typeface="+mj-cs"/>
              </a:defRPr>
            </a:lvl1pPr>
          </a:lstStyle>
          <a:p>
            <a:r>
              <a:rPr lang="en-US" sz="2000" dirty="0" smtClean="0">
                <a:latin typeface="Roboto" charset="0"/>
                <a:ea typeface="Roboto" charset="0"/>
                <a:cs typeface="Roboto" charset="0"/>
              </a:rPr>
              <a:t>Maharashtra’s Contribution &amp; Vision For National Teacher Platform</a:t>
            </a:r>
            <a:endParaRPr lang="en-US" sz="2000" dirty="0">
              <a:latin typeface="Roboto" charset="0"/>
              <a:ea typeface="Roboto" charset="0"/>
              <a:cs typeface="Robot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2925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MITRA - NTP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6436912"/>
            <a:ext cx="12192000" cy="42108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7E79"/>
              </a:solidFill>
              <a:latin typeface="Roboto Medium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38200" y="1475662"/>
            <a:ext cx="30796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Roboto" charset="0"/>
                <a:ea typeface="Roboto" charset="0"/>
                <a:cs typeface="Roboto" charset="0"/>
              </a:rPr>
              <a:t>Support + Admin Structures</a:t>
            </a:r>
            <a:endParaRPr lang="en-US" b="1" dirty="0">
              <a:latin typeface="Roboto" charset="0"/>
              <a:ea typeface="Roboto" charset="0"/>
              <a:cs typeface="Roboto" charset="0"/>
            </a:endParaRPr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402201858"/>
              </p:ext>
            </p:extLst>
          </p:nvPr>
        </p:nvGraphicFramePr>
        <p:xfrm>
          <a:off x="3241964" y="719665"/>
          <a:ext cx="8839200" cy="54317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838200" y="2297647"/>
            <a:ext cx="320732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Headed by: </a:t>
            </a:r>
            <a:r>
              <a:rPr lang="en-US" dirty="0" smtClean="0"/>
              <a:t>Director, MAA</a:t>
            </a:r>
          </a:p>
          <a:p>
            <a:endParaRPr lang="en-US" b="1" dirty="0" smtClean="0"/>
          </a:p>
          <a:p>
            <a:r>
              <a:rPr lang="en-US" b="1" dirty="0" smtClean="0"/>
              <a:t>Lead by : </a:t>
            </a:r>
            <a:r>
              <a:rPr lang="en-US" dirty="0" smtClean="0"/>
              <a:t>MAA IT cell + DIECPD IT cell + MAA Subject Departments.</a:t>
            </a:r>
          </a:p>
          <a:p>
            <a:endParaRPr lang="en-US" dirty="0"/>
          </a:p>
          <a:p>
            <a:r>
              <a:rPr lang="en-US" b="1" dirty="0" smtClean="0"/>
              <a:t>Supported by: </a:t>
            </a:r>
            <a:r>
              <a:rPr lang="en-US" dirty="0" smtClean="0"/>
              <a:t>DIECPD subject experts + Expert Teachers + Tech Savvy </a:t>
            </a:r>
            <a:r>
              <a:rPr lang="en-US" dirty="0" smtClean="0"/>
              <a:t>Champions, PMU under LFE</a:t>
            </a:r>
            <a:endParaRPr lang="en-US" b="1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4939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MITRA - NTP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6436912"/>
            <a:ext cx="12192000" cy="42108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7E79"/>
              </a:solidFill>
              <a:latin typeface="Roboto Medium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38200" y="1475662"/>
            <a:ext cx="39372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Roboto" charset="0"/>
                <a:ea typeface="Roboto" charset="0"/>
                <a:cs typeface="Roboto" charset="0"/>
              </a:rPr>
              <a:t>Content Curation Roles + Workflow</a:t>
            </a:r>
            <a:endParaRPr lang="en-US" b="1" dirty="0">
              <a:latin typeface="Roboto" charset="0"/>
              <a:ea typeface="Roboto" charset="0"/>
              <a:cs typeface="Roboto" charset="0"/>
            </a:endParaRPr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864543209"/>
              </p:ext>
            </p:extLst>
          </p:nvPr>
        </p:nvGraphicFramePr>
        <p:xfrm>
          <a:off x="838200" y="1844994"/>
          <a:ext cx="6848764" cy="45658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8" name="Group 7"/>
          <p:cNvGrpSpPr/>
          <p:nvPr/>
        </p:nvGrpSpPr>
        <p:grpSpPr>
          <a:xfrm>
            <a:off x="6145188" y="3082387"/>
            <a:ext cx="1093845" cy="1093845"/>
            <a:chOff x="5216363" y="968743"/>
            <a:chExt cx="1541774" cy="1541774"/>
          </a:xfrm>
        </p:grpSpPr>
        <p:sp>
          <p:nvSpPr>
            <p:cNvPr id="9" name="Oval 8"/>
            <p:cNvSpPr/>
            <p:nvPr/>
          </p:nvSpPr>
          <p:spPr>
            <a:xfrm>
              <a:off x="5216363" y="968743"/>
              <a:ext cx="1541774" cy="1541774"/>
            </a:xfrm>
            <a:prstGeom prst="ellipse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hueOff val="9800891"/>
                <a:satOff val="-40777"/>
                <a:lumOff val="9608"/>
                <a:alphaOff val="0"/>
              </a:schemeClr>
            </a:fillRef>
            <a:effectRef idx="2">
              <a:schemeClr val="accent4">
                <a:hueOff val="9800891"/>
                <a:satOff val="-40777"/>
                <a:lumOff val="9608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Oval 4"/>
            <p:cNvSpPr/>
            <p:nvPr/>
          </p:nvSpPr>
          <p:spPr>
            <a:xfrm>
              <a:off x="5442151" y="1194531"/>
              <a:ext cx="1090198" cy="109019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400" kern="1200" dirty="0" smtClean="0"/>
                <a:t>English content is published</a:t>
              </a:r>
              <a:endParaRPr lang="en-US" sz="1400" kern="1200" dirty="0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6145189" y="4256327"/>
            <a:ext cx="1093845" cy="1093845"/>
            <a:chOff x="5216363" y="968743"/>
            <a:chExt cx="1541774" cy="1541774"/>
          </a:xfrm>
        </p:grpSpPr>
        <p:sp>
          <p:nvSpPr>
            <p:cNvPr id="14" name="Oval 13"/>
            <p:cNvSpPr/>
            <p:nvPr/>
          </p:nvSpPr>
          <p:spPr>
            <a:xfrm>
              <a:off x="5216363" y="968743"/>
              <a:ext cx="1541774" cy="1541774"/>
            </a:xfrm>
            <a:prstGeom prst="ellipse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hueOff val="9800891"/>
                <a:satOff val="-40777"/>
                <a:lumOff val="9608"/>
                <a:alphaOff val="0"/>
              </a:schemeClr>
            </a:fillRef>
            <a:effectRef idx="2">
              <a:schemeClr val="accent4">
                <a:hueOff val="9800891"/>
                <a:satOff val="-40777"/>
                <a:lumOff val="9608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5" name="Oval 4"/>
            <p:cNvSpPr/>
            <p:nvPr/>
          </p:nvSpPr>
          <p:spPr>
            <a:xfrm>
              <a:off x="5442151" y="1194531"/>
              <a:ext cx="1090198" cy="109019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400" kern="1200" dirty="0" smtClean="0"/>
                <a:t>Marathi content is published</a:t>
              </a:r>
              <a:endParaRPr lang="en-US" sz="1400" kern="1200" dirty="0"/>
            </a:p>
          </p:txBody>
        </p:sp>
      </p:grpSp>
      <p:sp>
        <p:nvSpPr>
          <p:cNvPr id="16" name="Chevron 15"/>
          <p:cNvSpPr/>
          <p:nvPr/>
        </p:nvSpPr>
        <p:spPr>
          <a:xfrm>
            <a:off x="8454055" y="2955672"/>
            <a:ext cx="665079" cy="1269708"/>
          </a:xfrm>
          <a:prstGeom prst="chevron">
            <a:avLst>
              <a:gd name="adj" fmla="val 62310"/>
            </a:avLst>
          </a:pr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hueOff val="9800891"/>
              <a:satOff val="-40777"/>
              <a:lumOff val="9608"/>
              <a:alphaOff val="0"/>
            </a:schemeClr>
          </a:fillRef>
          <a:effectRef idx="2">
            <a:schemeClr val="accent4">
              <a:hueOff val="9800891"/>
              <a:satOff val="-40777"/>
              <a:lumOff val="9608"/>
              <a:alphaOff val="0"/>
            </a:schemeClr>
          </a:effectRef>
          <a:fontRef idx="minor">
            <a:schemeClr val="lt1"/>
          </a:fontRef>
        </p:style>
      </p:sp>
      <p:grpSp>
        <p:nvGrpSpPr>
          <p:cNvPr id="17" name="Group 16"/>
          <p:cNvGrpSpPr/>
          <p:nvPr/>
        </p:nvGrpSpPr>
        <p:grpSpPr>
          <a:xfrm>
            <a:off x="9139987" y="2826686"/>
            <a:ext cx="1813852" cy="1269696"/>
            <a:chOff x="2664877" y="1074291"/>
            <a:chExt cx="1813852" cy="1269696"/>
          </a:xfrm>
        </p:grpSpPr>
        <p:sp>
          <p:nvSpPr>
            <p:cNvPr id="18" name="Rectangle 17"/>
            <p:cNvSpPr/>
            <p:nvPr/>
          </p:nvSpPr>
          <p:spPr>
            <a:xfrm>
              <a:off x="2664877" y="1074291"/>
              <a:ext cx="1813852" cy="1269696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2664877" y="1074291"/>
              <a:ext cx="1813852" cy="126969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1590" tIns="21590" rIns="21590" bIns="21590" numCol="1" spcCol="1270" anchor="ctr" anchorCtr="0">
              <a:noAutofit/>
            </a:bodyPr>
            <a:lstStyle/>
            <a:p>
              <a:pPr lvl="0" algn="ctr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700" kern="1200" dirty="0" smtClean="0"/>
                <a:t>Published Content is expert curated</a:t>
              </a:r>
              <a:endParaRPr lang="en-US" sz="1700" kern="1200" dirty="0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9139987" y="4416517"/>
            <a:ext cx="1813852" cy="1241336"/>
            <a:chOff x="2824728" y="2755760"/>
            <a:chExt cx="1813852" cy="1241336"/>
          </a:xfrm>
        </p:grpSpPr>
        <p:sp>
          <p:nvSpPr>
            <p:cNvPr id="21" name="Rectangle 20"/>
            <p:cNvSpPr/>
            <p:nvPr/>
          </p:nvSpPr>
          <p:spPr>
            <a:xfrm>
              <a:off x="2824728" y="2755760"/>
              <a:ext cx="1813852" cy="1118542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2" name="Rectangle 21"/>
            <p:cNvSpPr/>
            <p:nvPr/>
          </p:nvSpPr>
          <p:spPr>
            <a:xfrm>
              <a:off x="2824728" y="2878554"/>
              <a:ext cx="1813852" cy="111854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1750" tIns="31750" rIns="31750" bIns="31750" numCol="1" spcCol="1270" anchor="ctr" anchorCtr="0">
              <a:noAutofit/>
            </a:bodyPr>
            <a:lstStyle/>
            <a:p>
              <a:pPr lvl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500" dirty="0" smtClean="0"/>
                <a:t>MAA Subject </a:t>
              </a:r>
              <a:r>
                <a:rPr lang="en-US" sz="2500" dirty="0" err="1" smtClean="0"/>
                <a:t>Deprtments</a:t>
              </a:r>
              <a:endParaRPr lang="en-US" sz="2500" kern="1200" dirty="0"/>
            </a:p>
          </p:txBody>
        </p:sp>
      </p:grpSp>
      <p:sp>
        <p:nvSpPr>
          <p:cNvPr id="6" name="Teardrop 5"/>
          <p:cNvSpPr/>
          <p:nvPr/>
        </p:nvSpPr>
        <p:spPr>
          <a:xfrm rot="9900000">
            <a:off x="7154003" y="1191981"/>
            <a:ext cx="1025670" cy="1025670"/>
          </a:xfrm>
          <a:prstGeom prst="teardrop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174953" y="1453283"/>
            <a:ext cx="9837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Notification sent to Math </a:t>
            </a:r>
            <a:r>
              <a:rPr lang="en-US" sz="1200" dirty="0" err="1" smtClean="0"/>
              <a:t>Dept</a:t>
            </a:r>
            <a:endParaRPr lang="en-US" sz="1200" dirty="0"/>
          </a:p>
        </p:txBody>
      </p:sp>
      <p:sp>
        <p:nvSpPr>
          <p:cNvPr id="23" name="Teardrop 22"/>
          <p:cNvSpPr/>
          <p:nvPr/>
        </p:nvSpPr>
        <p:spPr>
          <a:xfrm rot="9900000">
            <a:off x="7187727" y="2483502"/>
            <a:ext cx="1025670" cy="1025670"/>
          </a:xfrm>
          <a:prstGeom prst="teardrop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7208677" y="2744804"/>
            <a:ext cx="9837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Notification sent to English </a:t>
            </a:r>
            <a:r>
              <a:rPr lang="en-US" sz="1200" dirty="0" err="1" smtClean="0"/>
              <a:t>Dept</a:t>
            </a:r>
            <a:endParaRPr lang="en-US" sz="1200" dirty="0"/>
          </a:p>
        </p:txBody>
      </p:sp>
      <p:sp>
        <p:nvSpPr>
          <p:cNvPr id="25" name="Teardrop 24"/>
          <p:cNvSpPr/>
          <p:nvPr/>
        </p:nvSpPr>
        <p:spPr>
          <a:xfrm rot="9900000">
            <a:off x="7210293" y="3737866"/>
            <a:ext cx="1025670" cy="1025670"/>
          </a:xfrm>
          <a:prstGeom prst="teardrop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7295051" y="3921180"/>
            <a:ext cx="9837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Notification sent to Marathi </a:t>
            </a:r>
            <a:r>
              <a:rPr lang="en-US" sz="1200" dirty="0" err="1" smtClean="0"/>
              <a:t>Dept</a:t>
            </a:r>
            <a:endParaRPr lang="en-US" sz="1200" dirty="0"/>
          </a:p>
        </p:txBody>
      </p:sp>
      <p:sp>
        <p:nvSpPr>
          <p:cNvPr id="27" name="Oval 26"/>
          <p:cNvSpPr/>
          <p:nvPr/>
        </p:nvSpPr>
        <p:spPr>
          <a:xfrm>
            <a:off x="9139987" y="2733093"/>
            <a:ext cx="370570" cy="370570"/>
          </a:xfrm>
          <a:prstGeom prst="ellipse">
            <a:avLst/>
          </a:pr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hueOff val="4900445"/>
              <a:satOff val="-20388"/>
              <a:lumOff val="4804"/>
              <a:alphaOff val="0"/>
            </a:schemeClr>
          </a:fillRef>
          <a:effectRef idx="2">
            <a:schemeClr val="accent4">
              <a:hueOff val="4900445"/>
              <a:satOff val="-20388"/>
              <a:lumOff val="4804"/>
              <a:alphaOff val="0"/>
            </a:schemeClr>
          </a:effectRef>
          <a:fontRef idx="minor">
            <a:schemeClr val="lt1"/>
          </a:fontRef>
        </p:style>
      </p:sp>
      <p:sp>
        <p:nvSpPr>
          <p:cNvPr id="29" name="Oval 28"/>
          <p:cNvSpPr/>
          <p:nvPr/>
        </p:nvSpPr>
        <p:spPr>
          <a:xfrm>
            <a:off x="9635508" y="2733093"/>
            <a:ext cx="370570" cy="370570"/>
          </a:xfrm>
          <a:prstGeom prst="ellipse">
            <a:avLst/>
          </a:pr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hueOff val="4900445"/>
              <a:satOff val="-20388"/>
              <a:lumOff val="4804"/>
              <a:alphaOff val="0"/>
            </a:schemeClr>
          </a:fillRef>
          <a:effectRef idx="2">
            <a:schemeClr val="accent4">
              <a:hueOff val="4900445"/>
              <a:satOff val="-20388"/>
              <a:lumOff val="4804"/>
              <a:alphaOff val="0"/>
            </a:schemeClr>
          </a:effectRef>
          <a:fontRef idx="minor">
            <a:schemeClr val="lt1"/>
          </a:fontRef>
        </p:style>
      </p:sp>
      <p:sp>
        <p:nvSpPr>
          <p:cNvPr id="30" name="Oval 29"/>
          <p:cNvSpPr/>
          <p:nvPr/>
        </p:nvSpPr>
        <p:spPr>
          <a:xfrm>
            <a:off x="10109388" y="2733093"/>
            <a:ext cx="370570" cy="370570"/>
          </a:xfrm>
          <a:prstGeom prst="ellipse">
            <a:avLst/>
          </a:pr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hueOff val="4900445"/>
              <a:satOff val="-20388"/>
              <a:lumOff val="4804"/>
              <a:alphaOff val="0"/>
            </a:schemeClr>
          </a:fillRef>
          <a:effectRef idx="2">
            <a:schemeClr val="accent4">
              <a:hueOff val="4900445"/>
              <a:satOff val="-20388"/>
              <a:lumOff val="4804"/>
              <a:alphaOff val="0"/>
            </a:schemeClr>
          </a:effectRef>
          <a:fontRef idx="minor">
            <a:schemeClr val="lt1"/>
          </a:fontRef>
        </p:style>
      </p:sp>
      <p:sp>
        <p:nvSpPr>
          <p:cNvPr id="31" name="Oval 30"/>
          <p:cNvSpPr/>
          <p:nvPr/>
        </p:nvSpPr>
        <p:spPr>
          <a:xfrm>
            <a:off x="10582751" y="2733093"/>
            <a:ext cx="370570" cy="370570"/>
          </a:xfrm>
          <a:prstGeom prst="ellipse">
            <a:avLst/>
          </a:pr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hueOff val="4900445"/>
              <a:satOff val="-20388"/>
              <a:lumOff val="4804"/>
              <a:alphaOff val="0"/>
            </a:schemeClr>
          </a:fillRef>
          <a:effectRef idx="2">
            <a:schemeClr val="accent4">
              <a:hueOff val="4900445"/>
              <a:satOff val="-20388"/>
              <a:lumOff val="4804"/>
              <a:alphaOff val="0"/>
            </a:schemeClr>
          </a:effectRef>
          <a:fontRef idx="minor">
            <a:schemeClr val="lt1"/>
          </a:fontRef>
        </p:style>
      </p:sp>
      <p:sp>
        <p:nvSpPr>
          <p:cNvPr id="32" name="Oval 31"/>
          <p:cNvSpPr/>
          <p:nvPr/>
        </p:nvSpPr>
        <p:spPr>
          <a:xfrm>
            <a:off x="9161358" y="3854810"/>
            <a:ext cx="370570" cy="370570"/>
          </a:xfrm>
          <a:prstGeom prst="ellipse">
            <a:avLst/>
          </a:prstGeom>
          <a:gradFill>
            <a:gsLst>
              <a:gs pos="0">
                <a:srgbClr val="8AD7D8"/>
              </a:gs>
              <a:gs pos="50000">
                <a:srgbClr val="4EB4B3"/>
              </a:gs>
              <a:gs pos="100000">
                <a:srgbClr val="3EB8D2"/>
              </a:gs>
            </a:gsLst>
          </a:gra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hueOff val="4900445"/>
              <a:satOff val="-20388"/>
              <a:lumOff val="4804"/>
              <a:alphaOff val="0"/>
            </a:schemeClr>
          </a:fillRef>
          <a:effectRef idx="2">
            <a:schemeClr val="accent4">
              <a:hueOff val="4900445"/>
              <a:satOff val="-20388"/>
              <a:lumOff val="4804"/>
              <a:alphaOff val="0"/>
            </a:schemeClr>
          </a:effectRef>
          <a:fontRef idx="minor">
            <a:schemeClr val="lt1"/>
          </a:fontRef>
        </p:style>
      </p:sp>
      <p:sp>
        <p:nvSpPr>
          <p:cNvPr id="33" name="Oval 32"/>
          <p:cNvSpPr/>
          <p:nvPr/>
        </p:nvSpPr>
        <p:spPr>
          <a:xfrm>
            <a:off x="9656879" y="3854810"/>
            <a:ext cx="370570" cy="370570"/>
          </a:xfrm>
          <a:prstGeom prst="ellipse">
            <a:avLst/>
          </a:prstGeom>
          <a:gradFill>
            <a:gsLst>
              <a:gs pos="0">
                <a:srgbClr val="8AD7D8"/>
              </a:gs>
              <a:gs pos="50000">
                <a:srgbClr val="4EB4B3"/>
              </a:gs>
              <a:gs pos="100000">
                <a:srgbClr val="3EB8D2"/>
              </a:gs>
            </a:gsLst>
          </a:gra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hueOff val="4900445"/>
              <a:satOff val="-20388"/>
              <a:lumOff val="4804"/>
              <a:alphaOff val="0"/>
            </a:schemeClr>
          </a:fillRef>
          <a:effectRef idx="2">
            <a:schemeClr val="accent4">
              <a:hueOff val="4900445"/>
              <a:satOff val="-20388"/>
              <a:lumOff val="4804"/>
              <a:alphaOff val="0"/>
            </a:schemeClr>
          </a:effectRef>
          <a:fontRef idx="minor">
            <a:schemeClr val="lt1"/>
          </a:fontRef>
        </p:style>
      </p:sp>
      <p:sp>
        <p:nvSpPr>
          <p:cNvPr id="34" name="Oval 33"/>
          <p:cNvSpPr/>
          <p:nvPr/>
        </p:nvSpPr>
        <p:spPr>
          <a:xfrm>
            <a:off x="10130759" y="3854810"/>
            <a:ext cx="370570" cy="370570"/>
          </a:xfrm>
          <a:prstGeom prst="ellipse">
            <a:avLst/>
          </a:prstGeom>
          <a:gradFill>
            <a:gsLst>
              <a:gs pos="0">
                <a:srgbClr val="8AD7D8"/>
              </a:gs>
              <a:gs pos="50000">
                <a:srgbClr val="4EB4B3"/>
              </a:gs>
              <a:gs pos="100000">
                <a:srgbClr val="3EB8D2"/>
              </a:gs>
            </a:gsLst>
          </a:gra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hueOff val="4900445"/>
              <a:satOff val="-20388"/>
              <a:lumOff val="4804"/>
              <a:alphaOff val="0"/>
            </a:schemeClr>
          </a:fillRef>
          <a:effectRef idx="2">
            <a:schemeClr val="accent4">
              <a:hueOff val="4900445"/>
              <a:satOff val="-20388"/>
              <a:lumOff val="4804"/>
              <a:alphaOff val="0"/>
            </a:schemeClr>
          </a:effectRef>
          <a:fontRef idx="minor">
            <a:schemeClr val="lt1"/>
          </a:fontRef>
        </p:style>
      </p:sp>
      <p:sp>
        <p:nvSpPr>
          <p:cNvPr id="35" name="Oval 34"/>
          <p:cNvSpPr/>
          <p:nvPr/>
        </p:nvSpPr>
        <p:spPr>
          <a:xfrm>
            <a:off x="10604122" y="3854810"/>
            <a:ext cx="370570" cy="370570"/>
          </a:xfrm>
          <a:prstGeom prst="ellipse">
            <a:avLst/>
          </a:prstGeom>
          <a:gradFill>
            <a:gsLst>
              <a:gs pos="0">
                <a:srgbClr val="8AD7D8"/>
              </a:gs>
              <a:gs pos="50000">
                <a:srgbClr val="4EB4B3"/>
              </a:gs>
              <a:gs pos="100000">
                <a:srgbClr val="3EB8D2"/>
              </a:gs>
            </a:gsLst>
          </a:gra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hueOff val="4900445"/>
              <a:satOff val="-20388"/>
              <a:lumOff val="4804"/>
              <a:alphaOff val="0"/>
            </a:schemeClr>
          </a:fillRef>
          <a:effectRef idx="2">
            <a:schemeClr val="accent4">
              <a:hueOff val="4900445"/>
              <a:satOff val="-20388"/>
              <a:lumOff val="4804"/>
              <a:alphaOff val="0"/>
            </a:schemeClr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35888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MITRA - NTP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6436912"/>
            <a:ext cx="12192000" cy="42108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7E79"/>
              </a:solidFill>
              <a:latin typeface="Roboto Medium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38200" y="1475662"/>
            <a:ext cx="2735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Roboto" charset="0"/>
                <a:ea typeface="Roboto" charset="0"/>
                <a:cs typeface="Roboto" charset="0"/>
              </a:rPr>
              <a:t>Intent + Leadership Area</a:t>
            </a:r>
            <a:endParaRPr lang="en-US" b="1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838199" y="2048265"/>
            <a:ext cx="5521037" cy="3139321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b="1" dirty="0" smtClean="0"/>
              <a:t>Pre-service to Pension Teacher Registry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Use </a:t>
            </a:r>
            <a:r>
              <a:rPr lang="en-US" dirty="0" smtClean="0"/>
              <a:t>SARAL+ </a:t>
            </a:r>
            <a:r>
              <a:rPr lang="en-US" dirty="0" err="1" smtClean="0"/>
              <a:t>Shalarth</a:t>
            </a:r>
            <a:r>
              <a:rPr lang="en-US" dirty="0" smtClean="0"/>
              <a:t> teacher database to create Teacher Registry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Award credits to teachers for trainings taken which reflect in teachers CR</a:t>
            </a:r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r>
              <a:rPr lang="en-US" b="1" dirty="0" smtClean="0"/>
              <a:t>Strong Online + Offline Teacher Communities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Study existing teacher communities through field research and replicate similar structures online.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Contribute to Teacher Stories and other </a:t>
            </a:r>
            <a:r>
              <a:rPr lang="en-US" dirty="0" err="1" smtClean="0"/>
              <a:t>incentivization</a:t>
            </a:r>
            <a:r>
              <a:rPr lang="en-US" dirty="0" smtClean="0"/>
              <a:t> features on NTP</a:t>
            </a:r>
          </a:p>
        </p:txBody>
      </p:sp>
      <p:sp>
        <p:nvSpPr>
          <p:cNvPr id="28" name="Rectangle 27"/>
          <p:cNvSpPr/>
          <p:nvPr/>
        </p:nvSpPr>
        <p:spPr>
          <a:xfrm>
            <a:off x="6587836" y="2032474"/>
            <a:ext cx="4765964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Content </a:t>
            </a:r>
            <a:r>
              <a:rPr lang="en-US" b="1" dirty="0" smtClean="0"/>
              <a:t>Creation By Teachers For Teachers</a:t>
            </a:r>
            <a:endParaRPr lang="en-US" b="1" dirty="0"/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Conduct workshops on content authoring for teachers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All content aligned to subject, grade and chapters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Allow users to define and raise quality standards through consumption data</a:t>
            </a:r>
          </a:p>
        </p:txBody>
      </p:sp>
    </p:spTree>
    <p:extLst>
      <p:ext uri="{BB962C8B-B14F-4D97-AF65-F5344CB8AC3E}">
        <p14:creationId xmlns:p14="http://schemas.microsoft.com/office/powerpoint/2010/main" val="620181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Maharashtra’s Vision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6436912"/>
            <a:ext cx="12192000" cy="42108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7E79"/>
              </a:solidFill>
              <a:latin typeface="Roboto Medium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838200" y="2494139"/>
            <a:ext cx="8109857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100% children in classrooms and learning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dirty="0" smtClean="0"/>
              <a:t>Assessing professional </a:t>
            </a:r>
            <a:r>
              <a:rPr lang="en-US" dirty="0"/>
              <a:t>development needs of 100% teachers and providing training on demand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dirty="0" smtClean="0"/>
              <a:t>Support </a:t>
            </a:r>
            <a:r>
              <a:rPr lang="en-US" dirty="0"/>
              <a:t>and mentoring for 100% teachers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smtClean="0"/>
              <a:t>100</a:t>
            </a:r>
            <a:r>
              <a:rPr lang="en-US" dirty="0"/>
              <a:t>% teachers to have access to high quality resources at their fingertips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smtClean="0"/>
              <a:t>100</a:t>
            </a:r>
            <a:r>
              <a:rPr lang="en-US" dirty="0"/>
              <a:t>% teacher voice to reach the M.A.A. and strengthen policy.</a:t>
            </a:r>
          </a:p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38200" y="1475662"/>
            <a:ext cx="5750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Roboto" charset="0"/>
                <a:ea typeface="Roboto" charset="0"/>
                <a:cs typeface="Roboto" charset="0"/>
              </a:rPr>
              <a:t>Based on </a:t>
            </a:r>
            <a:r>
              <a:rPr lang="en-US" b="1" dirty="0" err="1" smtClean="0">
                <a:latin typeface="Roboto" charset="0"/>
                <a:ea typeface="Roboto" charset="0"/>
                <a:cs typeface="Roboto" charset="0"/>
              </a:rPr>
              <a:t>Pragat</a:t>
            </a:r>
            <a:r>
              <a:rPr lang="en-US" b="1" dirty="0" smtClean="0">
                <a:latin typeface="Roboto" charset="0"/>
                <a:ea typeface="Roboto" charset="0"/>
                <a:cs typeface="Roboto" charset="0"/>
              </a:rPr>
              <a:t> </a:t>
            </a:r>
            <a:r>
              <a:rPr lang="en-US" b="1" dirty="0" err="1" smtClean="0">
                <a:latin typeface="Roboto" charset="0"/>
                <a:ea typeface="Roboto" charset="0"/>
                <a:cs typeface="Roboto" charset="0"/>
              </a:rPr>
              <a:t>Shaikshanik</a:t>
            </a:r>
            <a:r>
              <a:rPr lang="en-US" b="1" dirty="0" smtClean="0">
                <a:latin typeface="Roboto" charset="0"/>
                <a:ea typeface="Roboto" charset="0"/>
                <a:cs typeface="Roboto" charset="0"/>
              </a:rPr>
              <a:t> Maharashtra Objectives</a:t>
            </a:r>
            <a:endParaRPr lang="en-US" b="1" dirty="0">
              <a:latin typeface="Roboto" charset="0"/>
              <a:ea typeface="Roboto" charset="0"/>
              <a:cs typeface="Robot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2267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 to MITRA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62068212"/>
              </p:ext>
            </p:extLst>
          </p:nvPr>
        </p:nvGraphicFramePr>
        <p:xfrm>
          <a:off x="438150" y="2102801"/>
          <a:ext cx="9305925" cy="41109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Rectangle 3"/>
          <p:cNvSpPr/>
          <p:nvPr/>
        </p:nvSpPr>
        <p:spPr>
          <a:xfrm>
            <a:off x="0" y="6436912"/>
            <a:ext cx="12192000" cy="42108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7E79"/>
              </a:solidFill>
              <a:latin typeface="Roboto Medium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50526" y="2926638"/>
            <a:ext cx="1984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September 2015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030970" y="2926638"/>
            <a:ext cx="1817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September 2016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350265" y="2956719"/>
            <a:ext cx="14651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March 2017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838200" y="1475662"/>
            <a:ext cx="3600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Roboto" charset="0"/>
                <a:ea typeface="Roboto" charset="0"/>
                <a:cs typeface="Roboto" charset="0"/>
              </a:rPr>
              <a:t>Tech-Savvy </a:t>
            </a:r>
            <a:r>
              <a:rPr lang="en-US" b="1" smtClean="0">
                <a:latin typeface="Roboto" charset="0"/>
                <a:ea typeface="Roboto" charset="0"/>
                <a:cs typeface="Roboto" charset="0"/>
              </a:rPr>
              <a:t>Teachers Movement</a:t>
            </a:r>
            <a:endParaRPr lang="en-US" b="1">
              <a:latin typeface="Roboto" charset="0"/>
              <a:ea typeface="Roboto" charset="0"/>
              <a:cs typeface="Roboto" charset="0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9871277" y="2458895"/>
            <a:ext cx="1938094" cy="3398721"/>
            <a:chOff x="12976313" y="-1988719"/>
            <a:chExt cx="3574333" cy="6268099"/>
          </a:xfrm>
        </p:grpSpPr>
        <p:sp>
          <p:nvSpPr>
            <p:cNvPr id="14" name="Freeform 13"/>
            <p:cNvSpPr/>
            <p:nvPr/>
          </p:nvSpPr>
          <p:spPr>
            <a:xfrm>
              <a:off x="12976313" y="452418"/>
              <a:ext cx="3574333" cy="1494340"/>
            </a:xfrm>
            <a:custGeom>
              <a:avLst/>
              <a:gdLst>
                <a:gd name="connsiteX0" fmla="*/ 0 w 3869531"/>
                <a:gd name="connsiteY0" fmla="*/ 0 h 2321718"/>
                <a:gd name="connsiteX1" fmla="*/ 3869531 w 3869531"/>
                <a:gd name="connsiteY1" fmla="*/ 0 h 2321718"/>
                <a:gd name="connsiteX2" fmla="*/ 3869531 w 3869531"/>
                <a:gd name="connsiteY2" fmla="*/ 2321718 h 2321718"/>
                <a:gd name="connsiteX3" fmla="*/ 0 w 3869531"/>
                <a:gd name="connsiteY3" fmla="*/ 2321718 h 2321718"/>
                <a:gd name="connsiteX4" fmla="*/ 0 w 3869531"/>
                <a:gd name="connsiteY4" fmla="*/ 0 h 2321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69531" h="2321718">
                  <a:moveTo>
                    <a:pt x="0" y="0"/>
                  </a:moveTo>
                  <a:lnTo>
                    <a:pt x="3869531" y="0"/>
                  </a:lnTo>
                  <a:lnTo>
                    <a:pt x="3869531" y="2321718"/>
                  </a:lnTo>
                  <a:lnTo>
                    <a:pt x="0" y="23217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effectLst>
              <a:outerShdw blurRad="50800" dist="50800" dir="5400000" algn="ctr" rotWithShape="0">
                <a:schemeClr val="tx1">
                  <a:lumMod val="50000"/>
                  <a:lumOff val="50000"/>
                </a:schemeClr>
              </a:outerShdw>
            </a:effectLst>
          </p:spPr>
          <p:style>
            <a:lnRef idx="0">
              <a:schemeClr val="lt2">
                <a:hueOff val="0"/>
                <a:satOff val="0"/>
                <a:lumOff val="0"/>
                <a:alphaOff val="0"/>
              </a:schemeClr>
            </a:lnRef>
            <a:fillRef idx="3">
              <a:schemeClr val="dk2">
                <a:hueOff val="0"/>
                <a:satOff val="0"/>
                <a:lumOff val="0"/>
                <a:alphaOff val="0"/>
              </a:schemeClr>
            </a:fillRef>
            <a:effectRef idx="2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67640" tIns="167640" rIns="167640" bIns="167640" numCol="1" spcCol="1270" anchor="ctr" anchorCtr="0">
              <a:noAutofit/>
            </a:bodyPr>
            <a:lstStyle/>
            <a:p>
              <a:pPr lvl="0" algn="ctr" defTabSz="1955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kern="1200" dirty="0" smtClean="0"/>
                <a:t>98,987 </a:t>
              </a:r>
            </a:p>
            <a:p>
              <a:pPr lvl="0" algn="ctr" defTabSz="1955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kern="1200" dirty="0" smtClean="0"/>
                <a:t>Videos</a:t>
              </a:r>
              <a:endParaRPr lang="en-US" sz="2000" kern="1200" dirty="0"/>
            </a:p>
          </p:txBody>
        </p:sp>
        <p:sp>
          <p:nvSpPr>
            <p:cNvPr id="15" name="Freeform 14"/>
            <p:cNvSpPr/>
            <p:nvPr/>
          </p:nvSpPr>
          <p:spPr>
            <a:xfrm>
              <a:off x="12976313" y="-1988719"/>
              <a:ext cx="3574333" cy="1657566"/>
            </a:xfrm>
            <a:custGeom>
              <a:avLst/>
              <a:gdLst>
                <a:gd name="connsiteX0" fmla="*/ 0 w 3869531"/>
                <a:gd name="connsiteY0" fmla="*/ 0 h 2321718"/>
                <a:gd name="connsiteX1" fmla="*/ 3869531 w 3869531"/>
                <a:gd name="connsiteY1" fmla="*/ 0 h 2321718"/>
                <a:gd name="connsiteX2" fmla="*/ 3869531 w 3869531"/>
                <a:gd name="connsiteY2" fmla="*/ 2321718 h 2321718"/>
                <a:gd name="connsiteX3" fmla="*/ 0 w 3869531"/>
                <a:gd name="connsiteY3" fmla="*/ 2321718 h 2321718"/>
                <a:gd name="connsiteX4" fmla="*/ 0 w 3869531"/>
                <a:gd name="connsiteY4" fmla="*/ 0 h 2321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69531" h="2321718">
                  <a:moveTo>
                    <a:pt x="0" y="0"/>
                  </a:moveTo>
                  <a:lnTo>
                    <a:pt x="3869531" y="0"/>
                  </a:lnTo>
                  <a:lnTo>
                    <a:pt x="3869531" y="2321718"/>
                  </a:lnTo>
                  <a:lnTo>
                    <a:pt x="0" y="23217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effectLst>
              <a:outerShdw blurRad="50800" dist="50800" dir="5400000" algn="ctr" rotWithShape="0">
                <a:schemeClr val="tx1">
                  <a:lumMod val="50000"/>
                  <a:lumOff val="50000"/>
                </a:schemeClr>
              </a:outerShdw>
            </a:effectLst>
          </p:spPr>
          <p:style>
            <a:lnRef idx="0">
              <a:schemeClr val="lt2">
                <a:hueOff val="0"/>
                <a:satOff val="0"/>
                <a:lumOff val="0"/>
                <a:alphaOff val="0"/>
              </a:schemeClr>
            </a:lnRef>
            <a:fillRef idx="3">
              <a:schemeClr val="dk2">
                <a:hueOff val="0"/>
                <a:satOff val="0"/>
                <a:lumOff val="0"/>
                <a:alphaOff val="0"/>
              </a:schemeClr>
            </a:fillRef>
            <a:effectRef idx="2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67640" tIns="167640" rIns="167640" bIns="167640" numCol="1" spcCol="1270" anchor="ctr" anchorCtr="0">
              <a:noAutofit/>
            </a:bodyPr>
            <a:lstStyle/>
            <a:p>
              <a:pPr lvl="0" algn="ctr" defTabSz="1955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kern="1200" dirty="0" smtClean="0"/>
                <a:t>6,756</a:t>
              </a:r>
            </a:p>
            <a:p>
              <a:pPr lvl="0" algn="ctr" defTabSz="1955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kern="1200" dirty="0" smtClean="0"/>
                <a:t>Websites/Blogs</a:t>
              </a:r>
              <a:endParaRPr lang="en-US" sz="2000" kern="1200" dirty="0"/>
            </a:p>
          </p:txBody>
        </p:sp>
        <p:sp>
          <p:nvSpPr>
            <p:cNvPr id="16" name="Freeform 15"/>
            <p:cNvSpPr/>
            <p:nvPr/>
          </p:nvSpPr>
          <p:spPr>
            <a:xfrm>
              <a:off x="12976313" y="2730330"/>
              <a:ext cx="3574333" cy="1549050"/>
            </a:xfrm>
            <a:custGeom>
              <a:avLst/>
              <a:gdLst>
                <a:gd name="connsiteX0" fmla="*/ 0 w 3869531"/>
                <a:gd name="connsiteY0" fmla="*/ 0 h 2321718"/>
                <a:gd name="connsiteX1" fmla="*/ 3869531 w 3869531"/>
                <a:gd name="connsiteY1" fmla="*/ 0 h 2321718"/>
                <a:gd name="connsiteX2" fmla="*/ 3869531 w 3869531"/>
                <a:gd name="connsiteY2" fmla="*/ 2321718 h 2321718"/>
                <a:gd name="connsiteX3" fmla="*/ 0 w 3869531"/>
                <a:gd name="connsiteY3" fmla="*/ 2321718 h 2321718"/>
                <a:gd name="connsiteX4" fmla="*/ 0 w 3869531"/>
                <a:gd name="connsiteY4" fmla="*/ 0 h 2321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69531" h="2321718">
                  <a:moveTo>
                    <a:pt x="0" y="0"/>
                  </a:moveTo>
                  <a:lnTo>
                    <a:pt x="3869531" y="0"/>
                  </a:lnTo>
                  <a:lnTo>
                    <a:pt x="3869531" y="2321718"/>
                  </a:lnTo>
                  <a:lnTo>
                    <a:pt x="0" y="23217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effectLst>
              <a:outerShdw blurRad="50800" dist="50800" dir="5400000" algn="ctr" rotWithShape="0">
                <a:schemeClr val="tx1">
                  <a:lumMod val="50000"/>
                  <a:lumOff val="50000"/>
                </a:schemeClr>
              </a:outerShdw>
            </a:effectLst>
          </p:spPr>
          <p:style>
            <a:lnRef idx="0">
              <a:schemeClr val="lt2">
                <a:hueOff val="0"/>
                <a:satOff val="0"/>
                <a:lumOff val="0"/>
                <a:alphaOff val="0"/>
              </a:schemeClr>
            </a:lnRef>
            <a:fillRef idx="3">
              <a:schemeClr val="dk2">
                <a:hueOff val="0"/>
                <a:satOff val="0"/>
                <a:lumOff val="0"/>
                <a:alphaOff val="0"/>
              </a:schemeClr>
            </a:fillRef>
            <a:effectRef idx="2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67640" tIns="167640" rIns="167640" bIns="167640" numCol="1" spcCol="1270" anchor="ctr" anchorCtr="0">
              <a:noAutofit/>
            </a:bodyPr>
            <a:lstStyle/>
            <a:p>
              <a:pPr lvl="0" algn="ctr" defTabSz="1955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kern="1200" dirty="0" smtClean="0"/>
                <a:t>2,783 </a:t>
              </a:r>
            </a:p>
            <a:p>
              <a:pPr lvl="0" algn="ctr" defTabSz="1955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kern="1200" dirty="0" smtClean="0"/>
                <a:t>Apps</a:t>
              </a:r>
              <a:endParaRPr lang="en-US" sz="20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432180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 to MITRA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6436912"/>
            <a:ext cx="12192000" cy="42108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7E79"/>
              </a:solidFill>
              <a:latin typeface="Roboto Medium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38200" y="1475662"/>
            <a:ext cx="1404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Roboto" charset="0"/>
                <a:ea typeface="Roboto" charset="0"/>
                <a:cs typeface="Roboto" charset="0"/>
              </a:rPr>
              <a:t>Why MITRA</a:t>
            </a:r>
            <a:endParaRPr lang="en-US" b="1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838200" y="2417195"/>
            <a:ext cx="4503506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 smtClean="0">
                <a:latin typeface="Roboto Black" charset="0"/>
                <a:ea typeface="Roboto Black" charset="0"/>
                <a:cs typeface="Roboto Black" charset="0"/>
              </a:rPr>
              <a:t>FOR TEACHERS</a:t>
            </a:r>
          </a:p>
          <a:p>
            <a:endParaRPr lang="en-US" sz="1600" dirty="0">
              <a:latin typeface="Roboto" charset="0"/>
              <a:ea typeface="Roboto" charset="0"/>
              <a:cs typeface="Roboto" charset="0"/>
            </a:endParaRPr>
          </a:p>
          <a:p>
            <a:r>
              <a:rPr lang="en-US" sz="1600" dirty="0" smtClean="0">
                <a:latin typeface="Roboto" charset="0"/>
                <a:ea typeface="Roboto" charset="0"/>
                <a:cs typeface="Roboto" charset="0"/>
              </a:rPr>
              <a:t>Get news and updates from the Government </a:t>
            </a:r>
          </a:p>
          <a:p>
            <a:endParaRPr lang="en-US" sz="1600" dirty="0">
              <a:latin typeface="Roboto" charset="0"/>
              <a:ea typeface="Roboto" charset="0"/>
              <a:cs typeface="Roboto" charset="0"/>
            </a:endParaRPr>
          </a:p>
          <a:p>
            <a:r>
              <a:rPr lang="en-US" sz="1600" dirty="0">
                <a:latin typeface="Roboto" charset="0"/>
                <a:ea typeface="Roboto" charset="0"/>
                <a:cs typeface="Roboto" charset="0"/>
              </a:rPr>
              <a:t>Access state / district level training schedules and content </a:t>
            </a:r>
            <a:endParaRPr lang="en-US" sz="1600" dirty="0" smtClean="0">
              <a:latin typeface="Roboto" charset="0"/>
              <a:ea typeface="Roboto" charset="0"/>
              <a:cs typeface="Roboto" charset="0"/>
            </a:endParaRPr>
          </a:p>
          <a:p>
            <a:endParaRPr lang="en-US" sz="1600" dirty="0" smtClean="0">
              <a:latin typeface="Roboto" charset="0"/>
              <a:ea typeface="Roboto" charset="0"/>
              <a:cs typeface="Roboto" charset="0"/>
            </a:endParaRPr>
          </a:p>
          <a:p>
            <a:r>
              <a:rPr lang="en-US" sz="1600" dirty="0" smtClean="0">
                <a:latin typeface="Roboto" charset="0"/>
                <a:ea typeface="Roboto" charset="0"/>
                <a:cs typeface="Roboto" charset="0"/>
              </a:rPr>
              <a:t>Find curriculum aligned, teacher created resources to use in their classroom</a:t>
            </a:r>
          </a:p>
          <a:p>
            <a:endParaRPr lang="en-US" sz="1600" dirty="0" smtClean="0">
              <a:latin typeface="Roboto" charset="0"/>
              <a:ea typeface="Roboto" charset="0"/>
              <a:cs typeface="Roboto" charset="0"/>
            </a:endParaRPr>
          </a:p>
          <a:p>
            <a:r>
              <a:rPr lang="en-US" sz="1600" dirty="0" smtClean="0">
                <a:latin typeface="Roboto" charset="0"/>
                <a:ea typeface="Roboto" charset="0"/>
                <a:cs typeface="Roboto" charset="0"/>
              </a:rPr>
              <a:t>Create and share their own resources with the state teacher community</a:t>
            </a:r>
            <a:endParaRPr lang="en-US" sz="1600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357990" y="2417195"/>
            <a:ext cx="4995810" cy="3293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 smtClean="0">
                <a:latin typeface="Roboto Black" charset="0"/>
                <a:ea typeface="Roboto Black" charset="0"/>
                <a:cs typeface="Roboto Black" charset="0"/>
              </a:rPr>
              <a:t>FOR ADMINISTRATORS</a:t>
            </a:r>
          </a:p>
          <a:p>
            <a:endParaRPr lang="en-US" sz="1600" dirty="0">
              <a:latin typeface="Roboto" charset="0"/>
              <a:ea typeface="Roboto" charset="0"/>
              <a:cs typeface="Roboto" charset="0"/>
            </a:endParaRPr>
          </a:p>
          <a:p>
            <a:r>
              <a:rPr lang="en-US" sz="1600" dirty="0" smtClean="0">
                <a:latin typeface="Roboto" charset="0"/>
                <a:ea typeface="Roboto" charset="0"/>
                <a:cs typeface="Roboto" charset="0"/>
              </a:rPr>
              <a:t>Direct </a:t>
            </a:r>
            <a:r>
              <a:rPr lang="en-US" sz="1600" dirty="0">
                <a:latin typeface="Roboto" charset="0"/>
                <a:ea typeface="Roboto" charset="0"/>
                <a:cs typeface="Roboto" charset="0"/>
              </a:rPr>
              <a:t>channel of communication with teachers to send important </a:t>
            </a:r>
            <a:r>
              <a:rPr lang="en-US" sz="1600" dirty="0" smtClean="0">
                <a:latin typeface="Roboto" charset="0"/>
                <a:ea typeface="Roboto" charset="0"/>
                <a:cs typeface="Roboto" charset="0"/>
              </a:rPr>
              <a:t>announcements &amp; updates.</a:t>
            </a:r>
          </a:p>
          <a:p>
            <a:endParaRPr lang="en-US" sz="1600" dirty="0">
              <a:latin typeface="Roboto" charset="0"/>
              <a:ea typeface="Roboto" charset="0"/>
              <a:cs typeface="Roboto" charset="0"/>
            </a:endParaRPr>
          </a:p>
          <a:p>
            <a:r>
              <a:rPr lang="en-US" sz="1600" dirty="0" smtClean="0">
                <a:latin typeface="Roboto" charset="0"/>
                <a:ea typeface="Roboto" charset="0"/>
                <a:cs typeface="Roboto" charset="0"/>
              </a:rPr>
              <a:t>Take surveys</a:t>
            </a:r>
            <a:r>
              <a:rPr lang="en-US" sz="1600" dirty="0">
                <a:latin typeface="Roboto" charset="0"/>
                <a:ea typeface="Roboto" charset="0"/>
                <a:cs typeface="Roboto" charset="0"/>
              </a:rPr>
              <a:t>, polls, broadcast notifications and capture </a:t>
            </a:r>
            <a:r>
              <a:rPr lang="en-US" sz="1600" dirty="0" smtClean="0">
                <a:latin typeface="Roboto" charset="0"/>
                <a:ea typeface="Roboto" charset="0"/>
                <a:cs typeface="Roboto" charset="0"/>
              </a:rPr>
              <a:t>responses</a:t>
            </a:r>
          </a:p>
          <a:p>
            <a:endParaRPr lang="en-US" sz="1600" dirty="0">
              <a:latin typeface="Roboto" charset="0"/>
              <a:ea typeface="Roboto" charset="0"/>
              <a:cs typeface="Roboto" charset="0"/>
            </a:endParaRPr>
          </a:p>
          <a:p>
            <a:r>
              <a:rPr lang="en-US" sz="1600" dirty="0" smtClean="0">
                <a:latin typeface="Roboto" charset="0"/>
                <a:ea typeface="Roboto" charset="0"/>
                <a:cs typeface="Roboto" charset="0"/>
              </a:rPr>
              <a:t>View </a:t>
            </a:r>
            <a:r>
              <a:rPr lang="en-US" sz="1600" dirty="0">
                <a:latin typeface="Roboto" charset="0"/>
                <a:ea typeface="Roboto" charset="0"/>
                <a:cs typeface="Roboto" charset="0"/>
              </a:rPr>
              <a:t>interactive dashboard and reports with statistics on usage, need analysis based on surveys </a:t>
            </a:r>
            <a:endParaRPr lang="en-US" sz="1600" dirty="0" smtClean="0">
              <a:latin typeface="Roboto" charset="0"/>
              <a:ea typeface="Roboto" charset="0"/>
              <a:cs typeface="Roboto" charset="0"/>
            </a:endParaRPr>
          </a:p>
          <a:p>
            <a:endParaRPr lang="en-US" sz="1600" dirty="0">
              <a:latin typeface="Roboto" charset="0"/>
              <a:ea typeface="Roboto" charset="0"/>
              <a:cs typeface="Roboto" charset="0"/>
            </a:endParaRPr>
          </a:p>
          <a:p>
            <a:r>
              <a:rPr lang="en-US" sz="1600" dirty="0" smtClean="0">
                <a:latin typeface="Roboto" charset="0"/>
                <a:ea typeface="Roboto" charset="0"/>
                <a:cs typeface="Roboto" charset="0"/>
              </a:rPr>
              <a:t>Information </a:t>
            </a:r>
            <a:r>
              <a:rPr lang="en-US" sz="1600" dirty="0">
                <a:latin typeface="Roboto" charset="0"/>
                <a:ea typeface="Roboto" charset="0"/>
                <a:cs typeface="Roboto" charset="0"/>
              </a:rPr>
              <a:t>on training preferences of teachers, demand for particular trainings and attendee </a:t>
            </a:r>
            <a:r>
              <a:rPr lang="en-US" sz="1600" dirty="0" smtClean="0">
                <a:latin typeface="Roboto" charset="0"/>
                <a:ea typeface="Roboto" charset="0"/>
                <a:cs typeface="Roboto" charset="0"/>
              </a:rPr>
              <a:t>lists </a:t>
            </a:r>
            <a:endParaRPr lang="en-US" sz="1600" dirty="0">
              <a:latin typeface="Roboto" charset="0"/>
              <a:ea typeface="Roboto" charset="0"/>
              <a:cs typeface="Robot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7910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6436912"/>
            <a:ext cx="12192000" cy="42108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7E79"/>
              </a:solidFill>
              <a:latin typeface="Roboto Medium" charset="0"/>
            </a:endParaRPr>
          </a:p>
        </p:txBody>
      </p:sp>
      <p:pic>
        <p:nvPicPr>
          <p:cNvPr id="3" name="MITRA_LAUNCH_FINAL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66403" y="418386"/>
            <a:ext cx="10059194" cy="5660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150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MITRA - Product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6436912"/>
            <a:ext cx="12192000" cy="42108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7E79"/>
              </a:solidFill>
              <a:latin typeface="Roboto Medium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38200" y="1475662"/>
            <a:ext cx="41216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Roboto" charset="0"/>
                <a:ea typeface="Roboto" charset="0"/>
                <a:cs typeface="Roboto" charset="0"/>
              </a:rPr>
              <a:t>Product Components + Current Usage</a:t>
            </a:r>
            <a:endParaRPr lang="en-US" b="1" dirty="0"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133102"/>
            <a:ext cx="3927782" cy="3935798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5847805" y="2946839"/>
            <a:ext cx="588917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83,000</a:t>
            </a:r>
            <a:r>
              <a:rPr lang="en-US" dirty="0" smtClean="0"/>
              <a:t> downloads</a:t>
            </a:r>
          </a:p>
          <a:p>
            <a:endParaRPr lang="en-US" dirty="0" smtClean="0"/>
          </a:p>
          <a:p>
            <a:r>
              <a:rPr lang="en-US" b="1" dirty="0" smtClean="0"/>
              <a:t>41,000</a:t>
            </a:r>
            <a:r>
              <a:rPr lang="en-US" dirty="0" smtClean="0"/>
              <a:t>  teachers use MITRA at least once a month</a:t>
            </a:r>
          </a:p>
          <a:p>
            <a:endParaRPr lang="en-US" dirty="0" smtClean="0"/>
          </a:p>
          <a:p>
            <a:r>
              <a:rPr lang="en-US" b="1" dirty="0" smtClean="0"/>
              <a:t>21,000</a:t>
            </a:r>
            <a:r>
              <a:rPr lang="en-US" dirty="0" smtClean="0"/>
              <a:t> teachers use MITRA weekly</a:t>
            </a:r>
          </a:p>
          <a:p>
            <a:endParaRPr lang="en-US" dirty="0" smtClean="0"/>
          </a:p>
          <a:p>
            <a:r>
              <a:rPr lang="en-US" dirty="0" smtClean="0"/>
              <a:t>Average engagement per user : </a:t>
            </a:r>
            <a:r>
              <a:rPr lang="en-US" b="1" dirty="0" smtClean="0"/>
              <a:t>4 minutes 15 seconds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5849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MITRA - Content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59500" y="1892182"/>
            <a:ext cx="492584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>
              <a:latin typeface="Roboto" charset="0"/>
              <a:ea typeface="Roboto" charset="0"/>
              <a:cs typeface="Roboto" charset="0"/>
            </a:endParaRPr>
          </a:p>
          <a:p>
            <a:endParaRPr lang="en-US" dirty="0">
              <a:latin typeface="Roboto" charset="0"/>
              <a:ea typeface="Roboto" charset="0"/>
              <a:cs typeface="Roboto" charset="0"/>
            </a:endParaRPr>
          </a:p>
          <a:p>
            <a:r>
              <a:rPr lang="en-US" dirty="0" smtClean="0">
                <a:latin typeface="Roboto" charset="0"/>
                <a:ea typeface="Roboto" charset="0"/>
                <a:cs typeface="Roboto" charset="0"/>
              </a:rPr>
              <a:t>500 teaching resources created by teachers using </a:t>
            </a:r>
            <a:r>
              <a:rPr lang="en-US" dirty="0" err="1" smtClean="0">
                <a:latin typeface="Roboto" charset="0"/>
                <a:ea typeface="Roboto" charset="0"/>
                <a:cs typeface="Roboto" charset="0"/>
              </a:rPr>
              <a:t>EkStep</a:t>
            </a:r>
            <a:endParaRPr lang="en-US" dirty="0" smtClean="0">
              <a:latin typeface="Roboto" charset="0"/>
              <a:ea typeface="Roboto" charset="0"/>
              <a:cs typeface="Roboto" charset="0"/>
            </a:endParaRPr>
          </a:p>
          <a:p>
            <a:r>
              <a:rPr lang="en-US" dirty="0" smtClean="0">
                <a:latin typeface="Roboto" charset="0"/>
                <a:ea typeface="Roboto" charset="0"/>
                <a:cs typeface="Roboto" charset="0"/>
              </a:rPr>
              <a:t> </a:t>
            </a:r>
          </a:p>
          <a:p>
            <a:r>
              <a:rPr lang="en-US" dirty="0" smtClean="0">
                <a:latin typeface="Roboto" charset="0"/>
                <a:ea typeface="Roboto" charset="0"/>
                <a:cs typeface="Roboto" charset="0"/>
              </a:rPr>
              <a:t>200 teachers trained in </a:t>
            </a:r>
            <a:r>
              <a:rPr lang="en-US" dirty="0" err="1" smtClean="0">
                <a:latin typeface="Roboto" charset="0"/>
                <a:ea typeface="Roboto" charset="0"/>
                <a:cs typeface="Roboto" charset="0"/>
              </a:rPr>
              <a:t>EkStep</a:t>
            </a:r>
            <a:r>
              <a:rPr lang="en-US" dirty="0" smtClean="0">
                <a:latin typeface="Roboto" charset="0"/>
                <a:ea typeface="Roboto" charset="0"/>
                <a:cs typeface="Roboto" charset="0"/>
              </a:rPr>
              <a:t> content creation</a:t>
            </a:r>
          </a:p>
          <a:p>
            <a:endParaRPr lang="en-US" dirty="0" smtClean="0">
              <a:latin typeface="Roboto" charset="0"/>
              <a:ea typeface="Roboto" charset="0"/>
              <a:cs typeface="Roboto" charset="0"/>
            </a:endParaRPr>
          </a:p>
          <a:p>
            <a:r>
              <a:rPr lang="en-US" dirty="0" smtClean="0">
                <a:latin typeface="Roboto" charset="0"/>
                <a:ea typeface="Roboto" charset="0"/>
                <a:cs typeface="Roboto" charset="0"/>
              </a:rPr>
              <a:t>Over 10,000 </a:t>
            </a:r>
            <a:r>
              <a:rPr lang="en-US" dirty="0">
                <a:latin typeface="Roboto" charset="0"/>
                <a:ea typeface="Roboto" charset="0"/>
                <a:cs typeface="Roboto" charset="0"/>
              </a:rPr>
              <a:t>c</a:t>
            </a:r>
            <a:r>
              <a:rPr lang="en-US" dirty="0" smtClean="0">
                <a:latin typeface="Roboto" charset="0"/>
                <a:ea typeface="Roboto" charset="0"/>
                <a:cs typeface="Roboto" charset="0"/>
              </a:rPr>
              <a:t>ontent pieces curated by the MAA IT cell </a:t>
            </a:r>
          </a:p>
          <a:p>
            <a:endParaRPr lang="en-US" dirty="0" smtClean="0">
              <a:latin typeface="Roboto" charset="0"/>
              <a:ea typeface="Roboto" charset="0"/>
              <a:cs typeface="Roboto" charset="0"/>
            </a:endParaRPr>
          </a:p>
          <a:p>
            <a:endParaRPr lang="en-US" dirty="0" smtClean="0">
              <a:latin typeface="Roboto" charset="0"/>
              <a:ea typeface="Roboto" charset="0"/>
              <a:cs typeface="Roboto" charset="0"/>
            </a:endParaRPr>
          </a:p>
          <a:p>
            <a:endParaRPr lang="en-US" dirty="0" smtClean="0">
              <a:latin typeface="Roboto" charset="0"/>
              <a:ea typeface="Roboto" charset="0"/>
              <a:cs typeface="Roboto" charset="0"/>
            </a:endParaRPr>
          </a:p>
          <a:p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1282" y="1241183"/>
            <a:ext cx="2351712" cy="404690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7595" y="2388464"/>
            <a:ext cx="2351712" cy="404690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7554" y="3044551"/>
            <a:ext cx="1534520" cy="2728035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6436912"/>
            <a:ext cx="12192000" cy="42108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7E79"/>
              </a:solidFill>
              <a:latin typeface="Roboto Medium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9191414" y="4085402"/>
            <a:ext cx="276506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latin typeface="Roboto" charset="0"/>
                <a:ea typeface="Roboto" charset="0"/>
                <a:cs typeface="Roboto" charset="0"/>
              </a:rPr>
              <a:t>5000 teaching resources </a:t>
            </a:r>
            <a:endParaRPr lang="en-US" b="1" dirty="0" smtClean="0">
              <a:latin typeface="Roboto" charset="0"/>
              <a:ea typeface="Roboto" charset="0"/>
              <a:cs typeface="Roboto" charset="0"/>
            </a:endParaRPr>
          </a:p>
          <a:p>
            <a:r>
              <a:rPr lang="en-US" b="1" dirty="0" smtClean="0">
                <a:latin typeface="Roboto" charset="0"/>
                <a:ea typeface="Roboto" charset="0"/>
                <a:cs typeface="Roboto" charset="0"/>
              </a:rPr>
              <a:t>for </a:t>
            </a:r>
            <a:r>
              <a:rPr lang="en-US" b="1" dirty="0">
                <a:latin typeface="Roboto" charset="0"/>
                <a:ea typeface="Roboto" charset="0"/>
                <a:cs typeface="Roboto" charset="0"/>
              </a:rPr>
              <a:t>grades </a:t>
            </a:r>
            <a:r>
              <a:rPr lang="en-US" b="1" dirty="0" smtClean="0">
                <a:latin typeface="Roboto" charset="0"/>
                <a:ea typeface="Roboto" charset="0"/>
                <a:cs typeface="Roboto" charset="0"/>
              </a:rPr>
              <a:t>1-4, English, Marathi, </a:t>
            </a:r>
            <a:r>
              <a:rPr lang="en-US" b="1" dirty="0" err="1" smtClean="0">
                <a:latin typeface="Roboto" charset="0"/>
                <a:ea typeface="Roboto" charset="0"/>
                <a:cs typeface="Roboto" charset="0"/>
              </a:rPr>
              <a:t>Maths</a:t>
            </a:r>
            <a:endParaRPr lang="en-US" b="1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8522994" y="1690688"/>
            <a:ext cx="284885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latin typeface="Roboto" charset="0"/>
                <a:ea typeface="Roboto" charset="0"/>
                <a:cs typeface="Roboto" charset="0"/>
              </a:rPr>
              <a:t>2000 videos </a:t>
            </a:r>
            <a:endParaRPr lang="en-US" b="1" dirty="0" smtClean="0">
              <a:latin typeface="Roboto" charset="0"/>
              <a:ea typeface="Roboto" charset="0"/>
              <a:cs typeface="Roboto" charset="0"/>
            </a:endParaRPr>
          </a:p>
          <a:p>
            <a:r>
              <a:rPr lang="en-US" b="1" dirty="0" smtClean="0">
                <a:latin typeface="Roboto" charset="0"/>
                <a:ea typeface="Roboto" charset="0"/>
                <a:cs typeface="Roboto" charset="0"/>
              </a:rPr>
              <a:t>for teachers’ </a:t>
            </a:r>
            <a:r>
              <a:rPr lang="en-US" b="1" dirty="0">
                <a:latin typeface="Roboto" charset="0"/>
                <a:ea typeface="Roboto" charset="0"/>
                <a:cs typeface="Roboto" charset="0"/>
              </a:rPr>
              <a:t>self learning</a:t>
            </a:r>
          </a:p>
        </p:txBody>
      </p:sp>
    </p:spTree>
    <p:extLst>
      <p:ext uri="{BB962C8B-B14F-4D97-AF65-F5344CB8AC3E}">
        <p14:creationId xmlns:p14="http://schemas.microsoft.com/office/powerpoint/2010/main" val="1099274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MITRA - Outreach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6436912"/>
            <a:ext cx="12192000" cy="42108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7E79"/>
              </a:solidFill>
              <a:latin typeface="Roboto Medium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38200" y="1475662"/>
            <a:ext cx="15103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Roboto" charset="0"/>
                <a:ea typeface="Roboto" charset="0"/>
                <a:cs typeface="Roboto" charset="0"/>
              </a:rPr>
              <a:t>MITRA </a:t>
            </a:r>
            <a:r>
              <a:rPr lang="en-US" b="1" dirty="0" err="1" smtClean="0">
                <a:latin typeface="Roboto" charset="0"/>
                <a:ea typeface="Roboto" charset="0"/>
                <a:cs typeface="Roboto" charset="0"/>
              </a:rPr>
              <a:t>Yatra</a:t>
            </a:r>
            <a:endParaRPr lang="en-US" b="1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38200" y="2297647"/>
            <a:ext cx="764078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Lead by : </a:t>
            </a:r>
            <a:r>
              <a:rPr lang="en-US" dirty="0" smtClean="0"/>
              <a:t>MAA IT cell + DIECPD IT cell + State PMU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b="1" dirty="0" smtClean="0"/>
              <a:t>Objectives : </a:t>
            </a:r>
          </a:p>
          <a:p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Understanding ground realities in every district of the state for adoption of technology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Collecting first hand feedback from teachers, HMs, CRPs &amp; students on various technology initiatives by the state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Sharing of best practices &amp; initiatives of using technology across districts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Familiarizing teachers with the MITRA app and it’s use</a:t>
            </a:r>
          </a:p>
        </p:txBody>
      </p:sp>
    </p:spTree>
    <p:extLst>
      <p:ext uri="{BB962C8B-B14F-4D97-AF65-F5344CB8AC3E}">
        <p14:creationId xmlns:p14="http://schemas.microsoft.com/office/powerpoint/2010/main" val="1770530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MITRA </a:t>
            </a:r>
            <a:r>
              <a:rPr lang="en-US" dirty="0" err="1" smtClean="0"/>
              <a:t>Yatra</a:t>
            </a:r>
            <a:endParaRPr lang="en-US" dirty="0"/>
          </a:p>
        </p:txBody>
      </p:sp>
      <p:graphicFrame>
        <p:nvGraphicFramePr>
          <p:cNvPr id="6" name="Chart 5"/>
          <p:cNvGraphicFramePr/>
          <p:nvPr>
            <p:extLst>
              <p:ext uri="{D42A27DB-BD31-4B8C-83A1-F6EECF244321}">
                <p14:modId xmlns:p14="http://schemas.microsoft.com/office/powerpoint/2010/main" val="1375764229"/>
              </p:ext>
            </p:extLst>
          </p:nvPr>
        </p:nvGraphicFramePr>
        <p:xfrm>
          <a:off x="-1117099" y="1690688"/>
          <a:ext cx="7213099" cy="48087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Rectangle 3"/>
          <p:cNvSpPr/>
          <p:nvPr/>
        </p:nvSpPr>
        <p:spPr>
          <a:xfrm>
            <a:off x="0" y="6436912"/>
            <a:ext cx="12192000" cy="42108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7E79"/>
              </a:solidFill>
              <a:latin typeface="Roboto Medium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38200" y="1475662"/>
            <a:ext cx="32303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Roboto" charset="0"/>
                <a:ea typeface="Roboto" charset="0"/>
                <a:cs typeface="Roboto" charset="0"/>
              </a:rPr>
              <a:t>1</a:t>
            </a:r>
            <a:r>
              <a:rPr lang="en-US" b="1" baseline="30000" dirty="0" smtClean="0">
                <a:latin typeface="Roboto" charset="0"/>
                <a:ea typeface="Roboto" charset="0"/>
                <a:cs typeface="Roboto" charset="0"/>
              </a:rPr>
              <a:t>st</a:t>
            </a:r>
            <a:r>
              <a:rPr lang="en-US" b="1" dirty="0" smtClean="0">
                <a:latin typeface="Roboto" charset="0"/>
                <a:ea typeface="Roboto" charset="0"/>
                <a:cs typeface="Roboto" charset="0"/>
              </a:rPr>
              <a:t> </a:t>
            </a:r>
            <a:r>
              <a:rPr lang="en-US" b="1" dirty="0" err="1" smtClean="0">
                <a:latin typeface="Roboto" charset="0"/>
                <a:ea typeface="Roboto" charset="0"/>
                <a:cs typeface="Roboto" charset="0"/>
              </a:rPr>
              <a:t>Yatra</a:t>
            </a:r>
            <a:r>
              <a:rPr lang="en-US" b="1" dirty="0" smtClean="0">
                <a:latin typeface="Roboto" charset="0"/>
                <a:ea typeface="Roboto" charset="0"/>
                <a:cs typeface="Roboto" charset="0"/>
              </a:rPr>
              <a:t> – </a:t>
            </a:r>
            <a:r>
              <a:rPr lang="en-US" b="1" dirty="0" err="1" smtClean="0">
                <a:latin typeface="Roboto" charset="0"/>
                <a:ea typeface="Roboto" charset="0"/>
                <a:cs typeface="Roboto" charset="0"/>
              </a:rPr>
              <a:t>Nandurbar</a:t>
            </a:r>
            <a:r>
              <a:rPr lang="en-US" b="1" dirty="0" smtClean="0">
                <a:latin typeface="Roboto" charset="0"/>
                <a:ea typeface="Roboto" charset="0"/>
                <a:cs typeface="Roboto" charset="0"/>
              </a:rPr>
              <a:t> District</a:t>
            </a:r>
            <a:endParaRPr lang="en-US" b="1" dirty="0"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4756" y="1844994"/>
            <a:ext cx="3343218" cy="1883346"/>
          </a:xfrm>
          <a:prstGeom prst="rect">
            <a:avLst/>
          </a:prstGeom>
          <a:effectLst>
            <a:outerShdw blurRad="50800" dist="50800" dir="5400000" algn="ctr" rotWithShape="0">
              <a:schemeClr val="bg2">
                <a:lumMod val="50000"/>
              </a:schemeClr>
            </a:outerShdw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5539" y="1844994"/>
            <a:ext cx="3343218" cy="1883346"/>
          </a:xfrm>
          <a:prstGeom prst="rect">
            <a:avLst/>
          </a:prstGeom>
          <a:effectLst>
            <a:outerShdw blurRad="50800" dist="50800" dir="5400000" algn="ctr" rotWithShape="0">
              <a:schemeClr val="bg2">
                <a:lumMod val="50000"/>
              </a:schemeClr>
            </a:outerShdw>
          </a:effectLst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34756" y="4147419"/>
            <a:ext cx="3343218" cy="1883346"/>
          </a:xfrm>
          <a:prstGeom prst="rect">
            <a:avLst/>
          </a:prstGeom>
          <a:effectLst>
            <a:outerShdw blurRad="50800" dist="50800" dir="5400000" algn="ctr" rotWithShape="0">
              <a:schemeClr val="bg2">
                <a:lumMod val="50000"/>
              </a:schemeClr>
            </a:outerShdw>
          </a:effectLst>
        </p:spPr>
      </p:pic>
      <p:sp>
        <p:nvSpPr>
          <p:cNvPr id="12" name="Rectangle 11"/>
          <p:cNvSpPr/>
          <p:nvPr/>
        </p:nvSpPr>
        <p:spPr>
          <a:xfrm>
            <a:off x="5112719" y="4147419"/>
            <a:ext cx="3113353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latin typeface="Roboto" charset="0"/>
                <a:ea typeface="Roboto" charset="0"/>
                <a:cs typeface="Roboto" charset="0"/>
              </a:rPr>
              <a:t>3 </a:t>
            </a:r>
            <a:r>
              <a:rPr lang="en-US" b="1" dirty="0" smtClean="0">
                <a:latin typeface="Roboto" charset="0"/>
                <a:ea typeface="Roboto" charset="0"/>
                <a:cs typeface="Roboto" charset="0"/>
              </a:rPr>
              <a:t>days</a:t>
            </a:r>
          </a:p>
          <a:p>
            <a:endParaRPr lang="en-US" b="1" dirty="0">
              <a:latin typeface="Roboto" charset="0"/>
              <a:ea typeface="Roboto" charset="0"/>
              <a:cs typeface="Roboto" charset="0"/>
            </a:endParaRPr>
          </a:p>
          <a:p>
            <a:r>
              <a:rPr lang="en-US" b="1" dirty="0">
                <a:latin typeface="Roboto" charset="0"/>
                <a:ea typeface="Roboto" charset="0"/>
                <a:cs typeface="Roboto" charset="0"/>
              </a:rPr>
              <a:t>20 schools across all blocks</a:t>
            </a:r>
          </a:p>
          <a:p>
            <a:endParaRPr lang="en-US" b="1" dirty="0">
              <a:latin typeface="Roboto" charset="0"/>
              <a:ea typeface="Roboto" charset="0"/>
              <a:cs typeface="Roboto" charset="0"/>
            </a:endParaRPr>
          </a:p>
          <a:p>
            <a:r>
              <a:rPr lang="en-US" b="1" dirty="0" smtClean="0">
                <a:latin typeface="Roboto" charset="0"/>
                <a:ea typeface="Roboto" charset="0"/>
                <a:cs typeface="Roboto" charset="0"/>
              </a:rPr>
              <a:t>1400 teachers trained</a:t>
            </a:r>
          </a:p>
          <a:p>
            <a:endParaRPr lang="en-US" b="1" dirty="0">
              <a:latin typeface="Roboto" charset="0"/>
              <a:ea typeface="Roboto" charset="0"/>
              <a:cs typeface="Robot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1119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2082</TotalTime>
  <Words>643</Words>
  <Application>Microsoft Macintosh PowerPoint</Application>
  <PresentationFormat>Widescreen</PresentationFormat>
  <Paragraphs>147</Paragraphs>
  <Slides>12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Calibri</vt:lpstr>
      <vt:lpstr>Roboto</vt:lpstr>
      <vt:lpstr>Roboto Black</vt:lpstr>
      <vt:lpstr>Roboto Light</vt:lpstr>
      <vt:lpstr>Roboto Medium</vt:lpstr>
      <vt:lpstr>Arial</vt:lpstr>
      <vt:lpstr>Office Theme</vt:lpstr>
      <vt:lpstr>Maharashtra In-service Teacher Resource App</vt:lpstr>
      <vt:lpstr>Maharashtra’s Vision</vt:lpstr>
      <vt:lpstr>Background to MITRA</vt:lpstr>
      <vt:lpstr>Background to MITRA</vt:lpstr>
      <vt:lpstr>PowerPoint Presentation</vt:lpstr>
      <vt:lpstr>MITRA - Product</vt:lpstr>
      <vt:lpstr>MITRA - Content</vt:lpstr>
      <vt:lpstr>MITRA - Outreach</vt:lpstr>
      <vt:lpstr>MITRA Yatra</vt:lpstr>
      <vt:lpstr>MITRA - NTP</vt:lpstr>
      <vt:lpstr>MITRA - NTP</vt:lpstr>
      <vt:lpstr>MITRA - NTP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Maharashtra In-service Teacher Resource App</dc:title>
  <dc:creator>Meghana Jog</dc:creator>
  <cp:lastModifiedBy>Meghana Jog</cp:lastModifiedBy>
  <cp:revision>35</cp:revision>
  <dcterms:created xsi:type="dcterms:W3CDTF">2017-07-31T06:13:08Z</dcterms:created>
  <dcterms:modified xsi:type="dcterms:W3CDTF">2017-08-02T11:05:42Z</dcterms:modified>
</cp:coreProperties>
</file>